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7" r:id="rId3"/>
    <p:sldId id="259" r:id="rId4"/>
    <p:sldId id="260" r:id="rId5"/>
    <p:sldId id="261" r:id="rId6"/>
    <p:sldId id="28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1256A1-D0AF-41A2-A742-9E6A277492F7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6BF52C-A73C-4903-8C84-77A0393B71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1256A1-D0AF-41A2-A742-9E6A277492F7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6BF52C-A73C-4903-8C84-77A0393B71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1256A1-D0AF-41A2-A742-9E6A277492F7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6BF52C-A73C-4903-8C84-77A0393B71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E9398-1112-4773-AB05-402D52AC14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094FB-BA07-48B3-A33C-B12BF3E277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A94EF-EC3F-415D-A671-9903AC12B0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9ACB0-D86C-4D37-AB55-43C5ED3B7A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BB616-0F1A-4278-A736-ED9C667A6E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87225-B68C-453D-92F6-C3A84C33FF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5DB31-6DFA-4008-9B0A-29295776E6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ECDFE-997B-441A-9E65-BD80391BED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1256A1-D0AF-41A2-A742-9E6A277492F7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6BF52C-A73C-4903-8C84-77A0393B71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23F20-33F3-4604-BD9B-8C79BFA396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0D078-F833-4BFF-BDB0-AD4CFEA1FC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FF02A-4308-4F4A-A8F4-6D71ECF6B7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35241-17F9-470E-945B-1132C741D2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6A1B7-BC5F-43DB-B2EC-2E7F83AA3A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24C85-D27E-4051-B201-279242E804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9532E-2049-4B1B-8D42-6F88D449EF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B0DC5-445B-4257-B967-C3CE00EE4D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1256A1-D0AF-41A2-A742-9E6A277492F7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6BF52C-A73C-4903-8C84-77A0393B71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1256A1-D0AF-41A2-A742-9E6A277492F7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6BF52C-A73C-4903-8C84-77A0393B71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1256A1-D0AF-41A2-A742-9E6A277492F7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6BF52C-A73C-4903-8C84-77A0393B71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1256A1-D0AF-41A2-A742-9E6A277492F7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6BF52C-A73C-4903-8C84-77A0393B71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1256A1-D0AF-41A2-A742-9E6A277492F7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6BF52C-A73C-4903-8C84-77A0393B71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1256A1-D0AF-41A2-A742-9E6A277492F7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6BF52C-A73C-4903-8C84-77A0393B71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1256A1-D0AF-41A2-A742-9E6A277492F7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6BF52C-A73C-4903-8C84-77A0393B71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91256A1-D0AF-41A2-A742-9E6A277492F7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D66BF52C-A73C-4903-8C84-77A0393B71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cover dir="lu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352A8A5-A18B-4AE2-89ED-B5A63BB750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ransition spd="med">
    <p:cover dir="lu"/>
  </p:transition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Relationship Id="rId5" Type="http://schemas.openxmlformats.org/officeDocument/2006/relationships/slide" Target="slide20.xml"/><Relationship Id="rId4" Type="http://schemas.openxmlformats.org/officeDocument/2006/relationships/slide" Target="slide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Relationship Id="rId5" Type="http://schemas.openxmlformats.org/officeDocument/2006/relationships/slide" Target="slide20.xml"/><Relationship Id="rId4" Type="http://schemas.openxmlformats.org/officeDocument/2006/relationships/slide" Target="slide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Relationship Id="rId5" Type="http://schemas.openxmlformats.org/officeDocument/2006/relationships/slide" Target="slide20.xml"/><Relationship Id="rId4" Type="http://schemas.openxmlformats.org/officeDocument/2006/relationships/slide" Target="slide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Relationship Id="rId5" Type="http://schemas.openxmlformats.org/officeDocument/2006/relationships/slide" Target="slide20.xml"/><Relationship Id="rId4" Type="http://schemas.openxmlformats.org/officeDocument/2006/relationships/slide" Target="slide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8.xml"/><Relationship Id="rId5" Type="http://schemas.openxmlformats.org/officeDocument/2006/relationships/slide" Target="slide20.xml"/><Relationship Id="rId4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10" Type="http://schemas.openxmlformats.org/officeDocument/2006/relationships/image" Target="../media/image24.jpeg"/><Relationship Id="rId4" Type="http://schemas.openxmlformats.org/officeDocument/2006/relationships/image" Target="../media/image18.png"/><Relationship Id="rId9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643063" y="285750"/>
            <a:ext cx="7272337" cy="1470025"/>
          </a:xfrm>
          <a:prstGeom prst="rect">
            <a:avLst/>
          </a:prstGeom>
          <a:noFill/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400" kern="0" dirty="0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  <a:t>Государственное бюджетное образовательное учреждение дополнительного педагогического профессионального образования центр повышения квалификации специалистов </a:t>
            </a:r>
            <a:r>
              <a:rPr lang="ru-RU" sz="1400" kern="0" dirty="0" err="1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  <a:t>Петродворцового</a:t>
            </a:r>
            <a:r>
              <a:rPr lang="ru-RU" sz="1400" kern="0" dirty="0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  <a:t> района Санкт-Петербурга «Информационно-методический центр</a:t>
            </a:r>
            <a:r>
              <a:rPr lang="ru-RU" sz="1400" kern="0" dirty="0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  <a:t>»</a:t>
            </a:r>
            <a:endParaRPr lang="ru-RU" sz="1400" kern="0" dirty="0">
              <a:solidFill>
                <a:srgbClr val="114F9B"/>
              </a:solidFill>
              <a:effectLst>
                <a:outerShdw blurRad="63500" dist="63500" dir="2700000" algn="tl">
                  <a:schemeClr val="accent1">
                    <a:lumMod val="60000"/>
                    <a:lumOff val="40000"/>
                  </a:schemeClr>
                </a:outerShdw>
              </a:effectLst>
              <a:cs typeface="Arial" pitchFamily="34" charset="0"/>
            </a:endParaRPr>
          </a:p>
        </p:txBody>
      </p:sp>
      <p:sp>
        <p:nvSpPr>
          <p:cNvPr id="4" name="Rectangle 17"/>
          <p:cNvSpPr txBox="1">
            <a:spLocks noChangeArrowheads="1"/>
          </p:cNvSpPr>
          <p:nvPr/>
        </p:nvSpPr>
        <p:spPr bwMode="auto">
          <a:xfrm>
            <a:off x="0" y="1916832"/>
            <a:ext cx="914400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ru-RU" sz="2000" kern="0" dirty="0">
              <a:solidFill>
                <a:srgbClr val="114F9B"/>
              </a:solidFill>
              <a:effectLst>
                <a:outerShdw blurRad="63500" dist="63500" dir="2700000" algn="tl">
                  <a:schemeClr val="accent1">
                    <a:lumMod val="60000"/>
                    <a:lumOff val="40000"/>
                  </a:schemeClr>
                </a:outerShdw>
              </a:effectLst>
              <a:cs typeface="Arial" pitchFamily="34" charset="0"/>
            </a:endParaRPr>
          </a:p>
          <a:p>
            <a:pPr>
              <a:lnSpc>
                <a:spcPct val="115000"/>
              </a:lnSpc>
              <a:defRPr/>
            </a:pPr>
            <a:endParaRPr lang="ru-RU" sz="2000" dirty="0"/>
          </a:p>
          <a:p>
            <a:pPr algn="ctr">
              <a:lnSpc>
                <a:spcPct val="115000"/>
              </a:lnSpc>
              <a:defRPr/>
            </a:pPr>
            <a:r>
              <a:rPr lang="ru-RU" sz="2400" kern="0" dirty="0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  <a:t>Электронные материалы по теме: </a:t>
            </a:r>
          </a:p>
          <a:p>
            <a:pPr algn="ctr">
              <a:lnSpc>
                <a:spcPct val="115000"/>
              </a:lnSpc>
              <a:defRPr/>
            </a:pPr>
            <a:r>
              <a:rPr lang="ru-RU" sz="2400" kern="0" dirty="0" smtClean="0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  <a:t>«</a:t>
            </a:r>
            <a:r>
              <a:rPr lang="ru-RU" sz="2400" b="1" dirty="0" smtClean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Передача информации. </a:t>
            </a:r>
            <a:endParaRPr lang="ru-RU" sz="2400" b="1" dirty="0" smtClean="0">
              <a:solidFill>
                <a:srgbClr val="0066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115000"/>
              </a:lnSpc>
              <a:defRPr/>
            </a:pPr>
            <a:r>
              <a:rPr lang="ru-RU" sz="2400" b="1" dirty="0" smtClean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Как </a:t>
            </a:r>
            <a:r>
              <a:rPr lang="ru-RU" sz="2400" b="1" dirty="0" smtClean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передавали информацию в </a:t>
            </a:r>
            <a:r>
              <a:rPr lang="ru-RU" sz="2400" b="1" dirty="0" smtClean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прошлом</a:t>
            </a:r>
            <a:r>
              <a:rPr lang="ru-RU" sz="2400" kern="0" dirty="0" smtClean="0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  <a:t>»</a:t>
            </a:r>
            <a:endParaRPr lang="ru-RU" sz="2400" kern="0" dirty="0">
              <a:solidFill>
                <a:srgbClr val="114F9B"/>
              </a:solidFill>
              <a:effectLst>
                <a:outerShdw blurRad="63500" dist="63500" dir="2700000" algn="tl">
                  <a:schemeClr val="accent1">
                    <a:lumMod val="60000"/>
                    <a:lumOff val="40000"/>
                  </a:schemeClr>
                </a:outerShdw>
              </a:effectLst>
              <a:cs typeface="Arial" pitchFamily="34" charset="0"/>
            </a:endParaRPr>
          </a:p>
          <a:p>
            <a:pPr>
              <a:lnSpc>
                <a:spcPct val="115000"/>
              </a:lnSpc>
              <a:defRPr/>
            </a:pPr>
            <a:endParaRPr lang="ru-RU" sz="2000" dirty="0"/>
          </a:p>
          <a:p>
            <a:pPr>
              <a:lnSpc>
                <a:spcPct val="115000"/>
              </a:lnSpc>
              <a:defRPr/>
            </a:pPr>
            <a:endParaRPr lang="ru-RU" sz="2000" dirty="0"/>
          </a:p>
        </p:txBody>
      </p:sp>
      <p:pic>
        <p:nvPicPr>
          <p:cNvPr id="5" name="Рисунок 7" descr="Логотип ИМЦ цветной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5"/>
            <a:ext cx="166211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9"/>
          <p:cNvSpPr txBox="1">
            <a:spLocks noChangeArrowheads="1"/>
          </p:cNvSpPr>
          <p:nvPr/>
        </p:nvSpPr>
        <p:spPr bwMode="auto">
          <a:xfrm>
            <a:off x="5292080" y="4509120"/>
            <a:ext cx="3429000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ru-RU" sz="1500" kern="0" dirty="0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  <a:t>Выполнила</a:t>
            </a:r>
            <a:r>
              <a:rPr lang="en-US" sz="1500" kern="0" dirty="0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  <a:t>:</a:t>
            </a:r>
            <a:r>
              <a:rPr lang="ru-RU" sz="1500" kern="0" dirty="0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  <a:t/>
            </a:r>
            <a:br>
              <a:rPr lang="ru-RU" sz="1500" kern="0" dirty="0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</a:br>
            <a:r>
              <a:rPr lang="ru-RU" sz="1500" kern="0" dirty="0" smtClean="0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  <a:t>Дорофеева Наталья Федоровна,</a:t>
            </a:r>
            <a:endParaRPr lang="ru-RU" sz="1500" kern="0" dirty="0">
              <a:solidFill>
                <a:srgbClr val="114F9B"/>
              </a:solidFill>
              <a:effectLst>
                <a:outerShdw blurRad="63500" dist="63500" dir="2700000" algn="tl">
                  <a:schemeClr val="accent1">
                    <a:lumMod val="60000"/>
                    <a:lumOff val="40000"/>
                  </a:schemeClr>
                </a:outerShdw>
              </a:effectLst>
              <a:cs typeface="Arial" pitchFamily="34" charset="0"/>
            </a:endParaRPr>
          </a:p>
          <a:p>
            <a:pPr>
              <a:defRPr/>
            </a:pPr>
            <a:r>
              <a:rPr lang="ru-RU" sz="1500" kern="0" dirty="0" smtClean="0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  <a:t>учитель </a:t>
            </a:r>
            <a:r>
              <a:rPr lang="ru-RU" sz="1500" kern="0" dirty="0" smtClean="0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  <a:t>информатики </a:t>
            </a:r>
            <a:r>
              <a:rPr lang="ru-RU" sz="1500" kern="0" dirty="0" smtClean="0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  <a:t/>
            </a:r>
            <a:br>
              <a:rPr lang="ru-RU" sz="1500" kern="0" dirty="0" smtClean="0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</a:br>
            <a:r>
              <a:rPr lang="ru-RU" sz="1500" kern="0" dirty="0" smtClean="0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  <a:t>Петергофская </a:t>
            </a:r>
            <a:r>
              <a:rPr lang="ru-RU" sz="1500" kern="0" dirty="0" smtClean="0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  <a:t>гимназия </a:t>
            </a:r>
            <a:endParaRPr lang="ru-RU" sz="1500" kern="0" dirty="0" smtClean="0">
              <a:solidFill>
                <a:srgbClr val="114F9B"/>
              </a:solidFill>
              <a:effectLst>
                <a:outerShdw blurRad="63500" dist="63500" dir="2700000" algn="tl">
                  <a:schemeClr val="accent1">
                    <a:lumMod val="60000"/>
                    <a:lumOff val="40000"/>
                  </a:schemeClr>
                </a:outerShdw>
              </a:effectLst>
              <a:cs typeface="Arial" pitchFamily="34" charset="0"/>
            </a:endParaRPr>
          </a:p>
          <a:p>
            <a:pPr>
              <a:defRPr/>
            </a:pPr>
            <a:r>
              <a:rPr lang="ru-RU" sz="1500" kern="0" dirty="0" smtClean="0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  <a:t>императора </a:t>
            </a:r>
            <a:r>
              <a:rPr lang="ru-RU" sz="1500" kern="0" dirty="0" smtClean="0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  <a:t>Александра II</a:t>
            </a:r>
            <a:endParaRPr lang="ru-RU" sz="1500" kern="0" dirty="0">
              <a:solidFill>
                <a:srgbClr val="114F9B"/>
              </a:solidFill>
              <a:effectLst>
                <a:outerShdw blurRad="63500" dist="63500" dir="2700000" algn="tl">
                  <a:schemeClr val="accent1">
                    <a:lumMod val="60000"/>
                    <a:lumOff val="40000"/>
                  </a:schemeClr>
                </a:outerShdw>
              </a:effectLst>
              <a:cs typeface="Arial" pitchFamily="34" charset="0"/>
            </a:endParaRPr>
          </a:p>
          <a:p>
            <a:pPr algn="l">
              <a:defRPr/>
            </a:pPr>
            <a:r>
              <a:rPr lang="ru-RU" sz="1500" kern="0" dirty="0" err="1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  <a:t>Петродворцового</a:t>
            </a:r>
            <a:r>
              <a:rPr lang="ru-RU" sz="1500" kern="0" dirty="0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  <a:t> района</a:t>
            </a:r>
          </a:p>
          <a:p>
            <a:pPr algn="l">
              <a:defRPr/>
            </a:pPr>
            <a:r>
              <a:rPr lang="ru-RU" sz="1500" kern="0" dirty="0">
                <a:solidFill>
                  <a:srgbClr val="114F9B"/>
                </a:solidFill>
                <a:effectLst>
                  <a:outerShdw blurRad="63500" dist="63500" dir="2700000" algn="tl">
                    <a:schemeClr val="accent1">
                      <a:lumMod val="60000"/>
                      <a:lumOff val="40000"/>
                    </a:schemeClr>
                  </a:outerShdw>
                </a:effectLst>
                <a:cs typeface="Arial" pitchFamily="34" charset="0"/>
              </a:rPr>
              <a:t>Санкт-Петербурга</a:t>
            </a:r>
            <a:endParaRPr lang="ru-RU" sz="1500" kern="0" dirty="0">
              <a:solidFill>
                <a:srgbClr val="114F9B"/>
              </a:solidFill>
              <a:effectLst>
                <a:outerShdw blurRad="63500" dist="63500" dir="2700000" algn="tl">
                  <a:schemeClr val="accent1">
                    <a:lumMod val="60000"/>
                    <a:lumOff val="40000"/>
                  </a:schemeClr>
                </a:outerShdw>
              </a:effectLst>
              <a:cs typeface="Arial" pitchFamily="34" charset="0"/>
            </a:endParaRP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39552" y="260648"/>
            <a:ext cx="8064896" cy="792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i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Georgia"/>
              </a:rPr>
              <a:t>Приемник информации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5650" y="1268413"/>
            <a:ext cx="799306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 объект, который сообщает информацию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55650" y="2060575"/>
            <a:ext cx="7848600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 объект, который хранит информацию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84213" y="2852738"/>
            <a:ext cx="8243887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объект, который принимает информацию</a:t>
            </a:r>
          </a:p>
        </p:txBody>
      </p:sp>
      <p:pic>
        <p:nvPicPr>
          <p:cNvPr id="12" name="Picture 7" descr="j02326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638" y="3789363"/>
            <a:ext cx="13398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332656"/>
            <a:ext cx="828092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i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Georgia"/>
              </a:rPr>
              <a:t>Информационный канал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5650" y="1916113"/>
            <a:ext cx="7848600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 средство для перемещения информации от источника к приёмнику информации.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0113" y="1196975"/>
            <a:ext cx="777557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 средство для ввода информации.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27088" y="3068638"/>
            <a:ext cx="7705725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 средство для хранения информации.</a:t>
            </a:r>
          </a:p>
        </p:txBody>
      </p:sp>
      <p:pic>
        <p:nvPicPr>
          <p:cNvPr id="7" name="Picture 8" descr="j02371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038" y="3860800"/>
            <a:ext cx="2808287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ChangeArrowheads="1"/>
          </p:cNvSpPr>
          <p:nvPr/>
        </p:nvSpPr>
        <p:spPr bwMode="auto">
          <a:xfrm>
            <a:off x="323850" y="2205038"/>
            <a:ext cx="1944688" cy="1295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>
                <a:solidFill>
                  <a:srgbClr val="000000"/>
                </a:solidFill>
              </a:rPr>
              <a:t>Источник </a:t>
            </a:r>
          </a:p>
          <a:p>
            <a:pPr algn="ctr"/>
            <a:r>
              <a:rPr lang="ru-RU" sz="1800" b="1">
                <a:solidFill>
                  <a:srgbClr val="000000"/>
                </a:solidFill>
              </a:rPr>
              <a:t>информации</a:t>
            </a:r>
          </a:p>
        </p:txBody>
      </p:sp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6877050" y="2205038"/>
            <a:ext cx="1944688" cy="122396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800">
              <a:solidFill>
                <a:srgbClr val="000000"/>
              </a:solidFill>
            </a:endParaRPr>
          </a:p>
        </p:txBody>
      </p:sp>
      <p:sp>
        <p:nvSpPr>
          <p:cNvPr id="24580" name="AutoShape 5"/>
          <p:cNvSpPr>
            <a:spLocks noChangeArrowheads="1"/>
          </p:cNvSpPr>
          <p:nvPr/>
        </p:nvSpPr>
        <p:spPr bwMode="auto">
          <a:xfrm>
            <a:off x="2268538" y="2349500"/>
            <a:ext cx="1295400" cy="1008063"/>
          </a:xfrm>
          <a:prstGeom prst="rightArrow">
            <a:avLst>
              <a:gd name="adj1" fmla="val 50000"/>
              <a:gd name="adj2" fmla="val 32126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800">
              <a:solidFill>
                <a:srgbClr val="000000"/>
              </a:solidFill>
            </a:endParaRPr>
          </a:p>
        </p:txBody>
      </p:sp>
      <p:sp>
        <p:nvSpPr>
          <p:cNvPr id="70664" name="Text Box 8"/>
          <p:cNvSpPr txBox="1">
            <a:spLocks noChangeArrowheads="1"/>
          </p:cNvSpPr>
          <p:nvPr/>
        </p:nvSpPr>
        <p:spPr bwMode="auto">
          <a:xfrm>
            <a:off x="1619250" y="260350"/>
            <a:ext cx="6481763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400" b="1" dirty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Заполните схему передачи информации</a:t>
            </a:r>
          </a:p>
        </p:txBody>
      </p:sp>
      <p:sp>
        <p:nvSpPr>
          <p:cNvPr id="24582" name="Rectangle 3"/>
          <p:cNvSpPr>
            <a:spLocks noChangeArrowheads="1"/>
          </p:cNvSpPr>
          <p:nvPr/>
        </p:nvSpPr>
        <p:spPr bwMode="auto">
          <a:xfrm>
            <a:off x="3563938" y="2205038"/>
            <a:ext cx="2232025" cy="122396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800">
              <a:solidFill>
                <a:srgbClr val="000000"/>
              </a:solidFill>
            </a:endParaRPr>
          </a:p>
        </p:txBody>
      </p:sp>
      <p:sp>
        <p:nvSpPr>
          <p:cNvPr id="24583" name="AutoShape 5"/>
          <p:cNvSpPr>
            <a:spLocks noChangeArrowheads="1"/>
          </p:cNvSpPr>
          <p:nvPr/>
        </p:nvSpPr>
        <p:spPr bwMode="auto">
          <a:xfrm>
            <a:off x="5795963" y="2349500"/>
            <a:ext cx="1081087" cy="863600"/>
          </a:xfrm>
          <a:prstGeom prst="rightArrow">
            <a:avLst>
              <a:gd name="adj1" fmla="val 50000"/>
              <a:gd name="adj2" fmla="val 31296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1800">
              <a:solidFill>
                <a:srgbClr val="000000"/>
              </a:solidFill>
            </a:endParaRPr>
          </a:p>
        </p:txBody>
      </p:sp>
      <p:sp>
        <p:nvSpPr>
          <p:cNvPr id="70668" name="Text Box 12"/>
          <p:cNvSpPr txBox="1">
            <a:spLocks noChangeArrowheads="1"/>
          </p:cNvSpPr>
          <p:nvPr/>
        </p:nvSpPr>
        <p:spPr bwMode="auto">
          <a:xfrm>
            <a:off x="3492500" y="2492375"/>
            <a:ext cx="23764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800" b="1"/>
              <a:t>Информационный канал</a:t>
            </a:r>
          </a:p>
        </p:txBody>
      </p:sp>
      <p:sp>
        <p:nvSpPr>
          <p:cNvPr id="70669" name="Text Box 13"/>
          <p:cNvSpPr txBox="1">
            <a:spLocks noChangeArrowheads="1"/>
          </p:cNvSpPr>
          <p:nvPr/>
        </p:nvSpPr>
        <p:spPr bwMode="auto">
          <a:xfrm>
            <a:off x="7019925" y="2565400"/>
            <a:ext cx="1655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800" b="1"/>
              <a:t>Приёмник</a:t>
            </a:r>
          </a:p>
        </p:txBody>
      </p:sp>
      <p:sp>
        <p:nvSpPr>
          <p:cNvPr id="24586" name="Rectangle 3"/>
          <p:cNvSpPr>
            <a:spLocks noChangeArrowheads="1"/>
          </p:cNvSpPr>
          <p:nvPr/>
        </p:nvSpPr>
        <p:spPr bwMode="auto">
          <a:xfrm>
            <a:off x="323850" y="2205038"/>
            <a:ext cx="1944688" cy="1295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>
                <a:solidFill>
                  <a:srgbClr val="000000"/>
                </a:solidFill>
              </a:rPr>
              <a:t>Источник </a:t>
            </a:r>
          </a:p>
          <a:p>
            <a:pPr algn="ctr"/>
            <a:r>
              <a:rPr lang="ru-RU" sz="1800" b="1">
                <a:solidFill>
                  <a:srgbClr val="000000"/>
                </a:solidFill>
              </a:rPr>
              <a:t>информации</a:t>
            </a:r>
          </a:p>
        </p:txBody>
      </p:sp>
      <p:pic>
        <p:nvPicPr>
          <p:cNvPr id="11" name="Picture 11" descr="WDDNG0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3789363"/>
            <a:ext cx="2020887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8" grpId="0"/>
      <p:bldP spid="706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Прямоугольник 15"/>
          <p:cNvSpPr>
            <a:spLocks noGrp="1" noChangeArrowheads="1"/>
          </p:cNvSpPr>
          <p:nvPr>
            <p:ph type="title"/>
          </p:nvPr>
        </p:nvSpPr>
        <p:spPr>
          <a:xfrm>
            <a:off x="684213" y="336550"/>
            <a:ext cx="7772400" cy="762000"/>
          </a:xfr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Физкультминутка</a:t>
            </a:r>
          </a:p>
        </p:txBody>
      </p:sp>
      <p:sp>
        <p:nvSpPr>
          <p:cNvPr id="22531" name="Rectangle 2"/>
          <p:cNvSpPr>
            <a:spLocks noGrp="1"/>
          </p:cNvSpPr>
          <p:nvPr>
            <p:ph idx="1"/>
          </p:nvPr>
        </p:nvSpPr>
        <p:spPr>
          <a:xfrm>
            <a:off x="755650" y="1268413"/>
            <a:ext cx="7772400" cy="41148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mtClean="0">
                <a:solidFill>
                  <a:srgbClr val="006600"/>
                </a:solidFill>
              </a:rPr>
              <a:t>   </a:t>
            </a:r>
            <a:r>
              <a:rPr lang="ru-RU" b="1" smtClean="0"/>
              <a:t>Раз — подняться, подтянуться</a:t>
            </a:r>
            <a:br>
              <a:rPr lang="ru-RU" b="1" smtClean="0"/>
            </a:br>
            <a:r>
              <a:rPr lang="ru-RU" b="1" smtClean="0"/>
              <a:t>Два — согнуться, разогнуться</a:t>
            </a:r>
            <a:br>
              <a:rPr lang="ru-RU" b="1" smtClean="0"/>
            </a:br>
            <a:r>
              <a:rPr lang="ru-RU" b="1" smtClean="0"/>
              <a:t>Три — в ладоши три хлопка, </a:t>
            </a:r>
          </a:p>
          <a:p>
            <a:pPr algn="ctr" eaLnBrk="1" hangingPunct="1">
              <a:buFont typeface="Arial" charset="0"/>
              <a:buNone/>
            </a:pPr>
            <a:r>
              <a:rPr lang="ru-RU" b="1" smtClean="0"/>
              <a:t>	головою три кивка.</a:t>
            </a:r>
            <a:br>
              <a:rPr lang="ru-RU" b="1" smtClean="0"/>
            </a:br>
            <a:r>
              <a:rPr lang="ru-RU" b="1" smtClean="0"/>
              <a:t>На четыре — ноги шире.</a:t>
            </a:r>
            <a:br>
              <a:rPr lang="ru-RU" b="1" smtClean="0"/>
            </a:br>
            <a:r>
              <a:rPr lang="ru-RU" b="1" smtClean="0"/>
              <a:t>Пять — руками помахать</a:t>
            </a:r>
            <a:br>
              <a:rPr lang="ru-RU" b="1" smtClean="0"/>
            </a:br>
            <a:r>
              <a:rPr lang="ru-RU" b="1" smtClean="0"/>
              <a:t>Шесть — за стол тихонько сесть.</a:t>
            </a:r>
          </a:p>
        </p:txBody>
      </p:sp>
      <p:pic>
        <p:nvPicPr>
          <p:cNvPr id="27652" name="Picture 4" descr="79182280_zaryadka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4838700"/>
            <a:ext cx="2111375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/>
      <p:bldP spid="2253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iagram 2"/>
          <p:cNvGrpSpPr>
            <a:grpSpLocks noChangeAspect="1"/>
          </p:cNvGrpSpPr>
          <p:nvPr/>
        </p:nvGrpSpPr>
        <p:grpSpPr bwMode="auto">
          <a:xfrm>
            <a:off x="250825" y="1123950"/>
            <a:ext cx="8724900" cy="5353050"/>
            <a:chOff x="1675" y="1328"/>
            <a:chExt cx="2409" cy="2386"/>
          </a:xfrm>
        </p:grpSpPr>
        <p:sp>
          <p:nvSpPr>
            <p:cNvPr id="30725" name="_s2052"/>
            <p:cNvSpPr>
              <a:spLocks noChangeShapeType="1"/>
            </p:cNvSpPr>
            <p:nvPr/>
          </p:nvSpPr>
          <p:spPr bwMode="auto">
            <a:xfrm flipH="1" flipV="1">
              <a:off x="2399" y="2147"/>
              <a:ext cx="240" cy="191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ru-RU"/>
            </a:p>
          </p:txBody>
        </p:sp>
        <p:sp>
          <p:nvSpPr>
            <p:cNvPr id="8" name="_s2053"/>
            <p:cNvSpPr>
              <a:spLocks noChangeArrowheads="1"/>
            </p:cNvSpPr>
            <p:nvPr/>
          </p:nvSpPr>
          <p:spPr bwMode="auto">
            <a:xfrm>
              <a:off x="1853" y="1648"/>
              <a:ext cx="614" cy="614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3300" b="1" dirty="0">
                  <a:latin typeface="Times New Roman" pitchFamily="18" charset="0"/>
                  <a:hlinkClick r:id="" action="ppaction://noaction"/>
                </a:rPr>
                <a:t>Интернет </a:t>
              </a:r>
              <a:endParaRPr lang="ru-RU" sz="3300" b="1" dirty="0">
                <a:latin typeface="Times New Roman" pitchFamily="18" charset="0"/>
              </a:endParaRPr>
            </a:p>
          </p:txBody>
        </p:sp>
        <p:sp>
          <p:nvSpPr>
            <p:cNvPr id="30727" name="_s2054"/>
            <p:cNvSpPr>
              <a:spLocks noChangeShapeType="1"/>
            </p:cNvSpPr>
            <p:nvPr/>
          </p:nvSpPr>
          <p:spPr bwMode="auto">
            <a:xfrm flipH="1">
              <a:off x="2281" y="2598"/>
              <a:ext cx="299" cy="68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ru-RU"/>
            </a:p>
          </p:txBody>
        </p:sp>
        <p:sp>
          <p:nvSpPr>
            <p:cNvPr id="10" name="_s2055"/>
            <p:cNvSpPr>
              <a:spLocks noChangeArrowheads="1"/>
            </p:cNvSpPr>
            <p:nvPr/>
          </p:nvSpPr>
          <p:spPr bwMode="auto">
            <a:xfrm>
              <a:off x="1675" y="2427"/>
              <a:ext cx="614" cy="614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2900" b="1" dirty="0">
                  <a:latin typeface="Times New Roman" pitchFamily="18" charset="0"/>
                  <a:hlinkClick r:id="" action="ppaction://noaction"/>
                </a:rPr>
                <a:t>Спутниковая</a:t>
              </a:r>
            </a:p>
            <a:p>
              <a:pPr algn="ctr">
                <a:defRPr/>
              </a:pPr>
              <a:r>
                <a:rPr lang="ru-RU" sz="2900" b="1" dirty="0">
                  <a:latin typeface="Times New Roman" pitchFamily="18" charset="0"/>
                  <a:hlinkClick r:id="" action="ppaction://noaction"/>
                </a:rPr>
                <a:t>связь</a:t>
              </a:r>
              <a:endParaRPr lang="ru-RU" sz="2900" b="1" dirty="0">
                <a:latin typeface="Times New Roman" pitchFamily="18" charset="0"/>
              </a:endParaRPr>
            </a:p>
          </p:txBody>
        </p:sp>
        <p:sp>
          <p:nvSpPr>
            <p:cNvPr id="30729" name="_s2056"/>
            <p:cNvSpPr>
              <a:spLocks noChangeShapeType="1"/>
            </p:cNvSpPr>
            <p:nvPr/>
          </p:nvSpPr>
          <p:spPr bwMode="auto">
            <a:xfrm>
              <a:off x="2899" y="2813"/>
              <a:ext cx="0" cy="286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ru-RU"/>
            </a:p>
          </p:txBody>
        </p:sp>
        <p:sp>
          <p:nvSpPr>
            <p:cNvPr id="12" name="_s2057"/>
            <p:cNvSpPr>
              <a:spLocks noChangeArrowheads="1"/>
            </p:cNvSpPr>
            <p:nvPr/>
          </p:nvSpPr>
          <p:spPr bwMode="auto">
            <a:xfrm>
              <a:off x="2604" y="3100"/>
              <a:ext cx="614" cy="614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3300" b="1" dirty="0">
                  <a:latin typeface="Times New Roman" pitchFamily="18" charset="0"/>
                  <a:hlinkClick r:id="" action="ppaction://noaction"/>
                </a:rPr>
                <a:t>Телевизор</a:t>
              </a:r>
              <a:endParaRPr lang="ru-RU" sz="3300" b="1" dirty="0">
                <a:latin typeface="Times New Roman" pitchFamily="18" charset="0"/>
              </a:endParaRPr>
            </a:p>
          </p:txBody>
        </p:sp>
        <p:sp>
          <p:nvSpPr>
            <p:cNvPr id="30731" name="_s2060"/>
            <p:cNvSpPr>
              <a:spLocks noChangeShapeType="1"/>
            </p:cNvSpPr>
            <p:nvPr/>
          </p:nvSpPr>
          <p:spPr bwMode="auto">
            <a:xfrm>
              <a:off x="3178" y="2597"/>
              <a:ext cx="299" cy="69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ru-RU"/>
            </a:p>
          </p:txBody>
        </p:sp>
        <p:sp>
          <p:nvSpPr>
            <p:cNvPr id="16" name="_s2061"/>
            <p:cNvSpPr>
              <a:spLocks noChangeArrowheads="1"/>
            </p:cNvSpPr>
            <p:nvPr/>
          </p:nvSpPr>
          <p:spPr bwMode="auto">
            <a:xfrm>
              <a:off x="3470" y="2427"/>
              <a:ext cx="614" cy="614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3300" b="1" dirty="0">
                  <a:latin typeface="Times New Roman" pitchFamily="18" charset="0"/>
                  <a:hlinkClick r:id="" action="ppaction://noaction"/>
                </a:rPr>
                <a:t>Радио</a:t>
              </a:r>
              <a:r>
                <a:rPr lang="ru-RU" sz="1700" dirty="0">
                  <a:latin typeface="Times New Roman" pitchFamily="18" charset="0"/>
                  <a:hlinkClick r:id="" action="ppaction://noaction"/>
                </a:rPr>
                <a:t> </a:t>
              </a:r>
              <a:endParaRPr lang="ru-RU" sz="1700" dirty="0">
                <a:latin typeface="Times New Roman" pitchFamily="18" charset="0"/>
              </a:endParaRPr>
            </a:p>
          </p:txBody>
        </p:sp>
        <p:sp>
          <p:nvSpPr>
            <p:cNvPr id="30733" name="_s2062"/>
            <p:cNvSpPr>
              <a:spLocks noChangeShapeType="1"/>
            </p:cNvSpPr>
            <p:nvPr/>
          </p:nvSpPr>
          <p:spPr bwMode="auto">
            <a:xfrm flipV="1">
              <a:off x="3119" y="2147"/>
              <a:ext cx="240" cy="191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ru-RU"/>
            </a:p>
          </p:txBody>
        </p:sp>
        <p:sp>
          <p:nvSpPr>
            <p:cNvPr id="18" name="_s2063"/>
            <p:cNvSpPr>
              <a:spLocks noChangeArrowheads="1"/>
            </p:cNvSpPr>
            <p:nvPr/>
          </p:nvSpPr>
          <p:spPr bwMode="auto">
            <a:xfrm>
              <a:off x="3292" y="1648"/>
              <a:ext cx="614" cy="614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3300" b="1" dirty="0">
                  <a:latin typeface="Times New Roman" pitchFamily="18" charset="0"/>
                  <a:hlinkClick r:id="" action="ppaction://noaction"/>
                </a:rPr>
                <a:t>Телефон</a:t>
              </a:r>
              <a:endParaRPr lang="ru-RU" sz="3300" b="1" dirty="0">
                <a:latin typeface="Times New Roman" pitchFamily="18" charset="0"/>
              </a:endParaRPr>
            </a:p>
          </p:txBody>
        </p:sp>
        <p:sp>
          <p:nvSpPr>
            <p:cNvPr id="30735" name="_s2064"/>
            <p:cNvSpPr>
              <a:spLocks noChangeShapeType="1"/>
            </p:cNvSpPr>
            <p:nvPr/>
          </p:nvSpPr>
          <p:spPr bwMode="auto">
            <a:xfrm flipV="1">
              <a:off x="2879" y="1916"/>
              <a:ext cx="0" cy="307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ru-RU"/>
            </a:p>
          </p:txBody>
        </p:sp>
        <p:sp>
          <p:nvSpPr>
            <p:cNvPr id="20" name="_s2065"/>
            <p:cNvSpPr>
              <a:spLocks noChangeArrowheads="1"/>
            </p:cNvSpPr>
            <p:nvPr/>
          </p:nvSpPr>
          <p:spPr bwMode="auto">
            <a:xfrm>
              <a:off x="2590" y="1328"/>
              <a:ext cx="596" cy="588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3300" b="1" dirty="0">
                  <a:latin typeface="Times New Roman" pitchFamily="18" charset="0"/>
                  <a:hlinkClick r:id="" action="ppaction://noaction"/>
                </a:rPr>
                <a:t>Телеграф</a:t>
              </a:r>
              <a:endParaRPr lang="ru-RU" sz="3300" b="1" dirty="0">
                <a:latin typeface="Times New Roman" pitchFamily="18" charset="0"/>
              </a:endParaRPr>
            </a:p>
          </p:txBody>
        </p:sp>
        <p:sp>
          <p:nvSpPr>
            <p:cNvPr id="21" name="_s2066"/>
            <p:cNvSpPr>
              <a:spLocks noChangeArrowheads="1"/>
            </p:cNvSpPr>
            <p:nvPr/>
          </p:nvSpPr>
          <p:spPr bwMode="auto">
            <a:xfrm>
              <a:off x="2572" y="2223"/>
              <a:ext cx="614" cy="614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folHlink"/>
              </a:outerShdw>
            </a:effectLst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2500" b="1">
                  <a:solidFill>
                    <a:srgbClr val="000000"/>
                  </a:solidFill>
                  <a:latin typeface="Times New Roman" pitchFamily="18" charset="0"/>
                </a:rPr>
                <a:t>Средства </a:t>
              </a:r>
            </a:p>
            <a:p>
              <a:pPr algn="ctr">
                <a:defRPr/>
              </a:pPr>
              <a:r>
                <a:rPr lang="ru-RU" sz="2500" b="1">
                  <a:solidFill>
                    <a:srgbClr val="000000"/>
                  </a:solidFill>
                  <a:latin typeface="Times New Roman" pitchFamily="18" charset="0"/>
                </a:rPr>
                <a:t>передачи </a:t>
              </a:r>
            </a:p>
            <a:p>
              <a:pPr algn="ctr">
                <a:defRPr/>
              </a:pPr>
              <a:r>
                <a:rPr lang="ru-RU" sz="2500" b="1">
                  <a:solidFill>
                    <a:srgbClr val="000000"/>
                  </a:solidFill>
                  <a:latin typeface="Times New Roman" pitchFamily="18" charset="0"/>
                </a:rPr>
                <a:t>информации</a:t>
              </a:r>
            </a:p>
          </p:txBody>
        </p:sp>
      </p:grpSp>
      <p:sp>
        <p:nvSpPr>
          <p:cNvPr id="82963" name="Rectangle 19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8459787" cy="1066800"/>
          </a:xfr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Современные средства передачи информации</a:t>
            </a:r>
          </a:p>
        </p:txBody>
      </p:sp>
      <p:sp>
        <p:nvSpPr>
          <p:cNvPr id="30724" name="Rectangle 24"/>
          <p:cNvSpPr>
            <a:spLocks noChangeArrowheads="1"/>
          </p:cNvSpPr>
          <p:nvPr/>
        </p:nvSpPr>
        <p:spPr bwMode="auto">
          <a:xfrm>
            <a:off x="7667625" y="6021388"/>
            <a:ext cx="1308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66CC"/>
                </a:solidFill>
              </a:rPr>
              <a:t>Вперёд</a:t>
            </a: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5150" y="260350"/>
            <a:ext cx="4537075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Телеграф</a:t>
            </a:r>
            <a:endParaRPr lang="ru-RU" sz="4800" dirty="0">
              <a:latin typeface="+mn-lt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268413"/>
            <a:ext cx="4103687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3644900"/>
            <a:ext cx="4665662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Прямоугольник 5"/>
          <p:cNvSpPr>
            <a:spLocks noChangeArrowheads="1"/>
          </p:cNvSpPr>
          <p:nvPr/>
        </p:nvSpPr>
        <p:spPr bwMode="auto">
          <a:xfrm>
            <a:off x="2051050" y="6021388"/>
            <a:ext cx="1098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hlinkClick r:id="rId4" action="ppaction://hlinksldjump"/>
              </a:rPr>
              <a:t>Назад</a:t>
            </a:r>
            <a:endParaRPr lang="ru-RU" sz="2400" b="1">
              <a:solidFill>
                <a:schemeClr val="bg1"/>
              </a:solidFill>
            </a:endParaRPr>
          </a:p>
        </p:txBody>
      </p:sp>
      <p:sp>
        <p:nvSpPr>
          <p:cNvPr id="31750" name="Прямоугольник 6"/>
          <p:cNvSpPr>
            <a:spLocks noChangeArrowheads="1"/>
          </p:cNvSpPr>
          <p:nvPr/>
        </p:nvSpPr>
        <p:spPr bwMode="auto">
          <a:xfrm>
            <a:off x="3348038" y="6021388"/>
            <a:ext cx="13192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66CC"/>
                </a:solidFill>
                <a:hlinkClick r:id="rId5" action="ppaction://hlinksldjump"/>
              </a:rPr>
              <a:t>Вперёд</a:t>
            </a:r>
            <a:endParaRPr lang="ru-RU" sz="2400" b="1">
              <a:solidFill>
                <a:srgbClr val="0066CC"/>
              </a:solidFill>
            </a:endParaRP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43213" y="333375"/>
            <a:ext cx="3167062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Радио</a:t>
            </a:r>
            <a:endParaRPr lang="ru-RU" sz="48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2013" y="1628775"/>
            <a:ext cx="33559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1412875"/>
            <a:ext cx="2519363" cy="363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Прямоугольник 5"/>
          <p:cNvSpPr>
            <a:spLocks noChangeArrowheads="1"/>
          </p:cNvSpPr>
          <p:nvPr/>
        </p:nvSpPr>
        <p:spPr bwMode="auto">
          <a:xfrm>
            <a:off x="2268538" y="5876925"/>
            <a:ext cx="10969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hlinkClick r:id="rId4" action="ppaction://hlinksldjump"/>
              </a:rPr>
              <a:t>Назад</a:t>
            </a:r>
            <a:endParaRPr lang="ru-RU" sz="2400" b="1">
              <a:solidFill>
                <a:schemeClr val="bg1"/>
              </a:solidFill>
            </a:endParaRPr>
          </a:p>
        </p:txBody>
      </p:sp>
      <p:sp>
        <p:nvSpPr>
          <p:cNvPr id="32774" name="Прямоугольник 6"/>
          <p:cNvSpPr>
            <a:spLocks noChangeArrowheads="1"/>
          </p:cNvSpPr>
          <p:nvPr/>
        </p:nvSpPr>
        <p:spPr bwMode="auto">
          <a:xfrm>
            <a:off x="3492500" y="5876925"/>
            <a:ext cx="13192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66CC"/>
                </a:solidFill>
                <a:hlinkClick r:id="rId5" action="ppaction://hlinksldjump"/>
              </a:rPr>
              <a:t>Вперёд</a:t>
            </a:r>
            <a:endParaRPr lang="ru-RU" sz="2400" b="1">
              <a:solidFill>
                <a:srgbClr val="0066CC"/>
              </a:solidFill>
            </a:endParaRP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48038" y="260350"/>
            <a:ext cx="2663825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Телефон</a:t>
            </a:r>
            <a:endParaRPr lang="ru-RU" sz="48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1484313"/>
            <a:ext cx="3722688" cy="325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2205038"/>
            <a:ext cx="2376488" cy="401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Прямоугольник 5"/>
          <p:cNvSpPr>
            <a:spLocks noChangeArrowheads="1"/>
          </p:cNvSpPr>
          <p:nvPr/>
        </p:nvSpPr>
        <p:spPr bwMode="auto">
          <a:xfrm>
            <a:off x="2700338" y="5732463"/>
            <a:ext cx="10969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hlinkClick r:id="rId4" action="ppaction://hlinksldjump"/>
              </a:rPr>
              <a:t>Назад</a:t>
            </a:r>
            <a:endParaRPr lang="ru-RU" sz="2400" b="1">
              <a:solidFill>
                <a:schemeClr val="bg1"/>
              </a:solidFill>
            </a:endParaRPr>
          </a:p>
        </p:txBody>
      </p:sp>
      <p:sp>
        <p:nvSpPr>
          <p:cNvPr id="33798" name="Прямоугольник 6"/>
          <p:cNvSpPr>
            <a:spLocks noChangeArrowheads="1"/>
          </p:cNvSpPr>
          <p:nvPr/>
        </p:nvSpPr>
        <p:spPr bwMode="auto">
          <a:xfrm>
            <a:off x="3851275" y="5732463"/>
            <a:ext cx="1320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66CC"/>
                </a:solidFill>
                <a:hlinkClick r:id="rId5" action="ppaction://hlinksldjump"/>
              </a:rPr>
              <a:t>Вперёд</a:t>
            </a:r>
            <a:endParaRPr lang="ru-RU" sz="2400" b="1">
              <a:solidFill>
                <a:srgbClr val="0066CC"/>
              </a:solidFill>
            </a:endParaRP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59113" y="333375"/>
            <a:ext cx="302577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Телевизор</a:t>
            </a:r>
            <a:endParaRPr lang="ru-RU" sz="48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557338"/>
            <a:ext cx="3095625" cy="400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1484313"/>
            <a:ext cx="2303463" cy="42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Прямоугольник 5"/>
          <p:cNvSpPr>
            <a:spLocks noChangeArrowheads="1"/>
          </p:cNvSpPr>
          <p:nvPr/>
        </p:nvSpPr>
        <p:spPr bwMode="auto">
          <a:xfrm>
            <a:off x="2843213" y="5876925"/>
            <a:ext cx="1098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hlinkClick r:id="rId4" action="ppaction://hlinksldjump"/>
              </a:rPr>
              <a:t>Назад</a:t>
            </a:r>
            <a:endParaRPr lang="ru-RU" sz="2400" b="1">
              <a:solidFill>
                <a:schemeClr val="bg1"/>
              </a:solidFill>
            </a:endParaRPr>
          </a:p>
        </p:txBody>
      </p:sp>
      <p:sp>
        <p:nvSpPr>
          <p:cNvPr id="34822" name="Прямоугольник 6"/>
          <p:cNvSpPr>
            <a:spLocks noChangeArrowheads="1"/>
          </p:cNvSpPr>
          <p:nvPr/>
        </p:nvSpPr>
        <p:spPr bwMode="auto">
          <a:xfrm>
            <a:off x="3995738" y="5876925"/>
            <a:ext cx="13192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66CC"/>
                </a:solidFill>
                <a:hlinkClick r:id="rId5" action="ppaction://hlinksldjump"/>
              </a:rPr>
              <a:t>Вперёд</a:t>
            </a:r>
            <a:endParaRPr lang="ru-RU" sz="2400" b="1">
              <a:solidFill>
                <a:srgbClr val="0066CC"/>
              </a:solidFill>
            </a:endParaRP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08175" y="260350"/>
            <a:ext cx="556895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Спутниковая связь</a:t>
            </a:r>
            <a:endParaRPr lang="ru-RU" sz="48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1196975"/>
            <a:ext cx="3744912" cy="420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Прямоугольник 4"/>
          <p:cNvSpPr>
            <a:spLocks noChangeArrowheads="1"/>
          </p:cNvSpPr>
          <p:nvPr/>
        </p:nvSpPr>
        <p:spPr bwMode="auto">
          <a:xfrm>
            <a:off x="2411413" y="5876925"/>
            <a:ext cx="1098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hlinkClick r:id="rId3" action="ppaction://hlinksldjump"/>
              </a:rPr>
              <a:t>Назад</a:t>
            </a:r>
            <a:endParaRPr lang="ru-RU" sz="2400" b="1">
              <a:solidFill>
                <a:schemeClr val="bg1"/>
              </a:solidFill>
            </a:endParaRPr>
          </a:p>
        </p:txBody>
      </p:sp>
      <p:sp>
        <p:nvSpPr>
          <p:cNvPr id="35845" name="Прямоугольник 5"/>
          <p:cNvSpPr>
            <a:spLocks noChangeArrowheads="1"/>
          </p:cNvSpPr>
          <p:nvPr/>
        </p:nvSpPr>
        <p:spPr bwMode="auto">
          <a:xfrm>
            <a:off x="3635375" y="5876925"/>
            <a:ext cx="1320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66CC"/>
                </a:solidFill>
                <a:hlinkClick r:id="rId4" action="ppaction://hlinksldjump"/>
              </a:rPr>
              <a:t>Вперёд</a:t>
            </a:r>
            <a:endParaRPr lang="ru-RU" sz="2400" b="1">
              <a:solidFill>
                <a:srgbClr val="0066CC"/>
              </a:solidFill>
            </a:endParaRP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/>
          </p:cNvSpPr>
          <p:nvPr>
            <p:ph type="title"/>
          </p:nvPr>
        </p:nvSpPr>
        <p:spPr>
          <a:xfrm>
            <a:off x="646113" y="1557338"/>
            <a:ext cx="8497887" cy="2951162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Повторение темы «Информация»</a:t>
            </a: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87675" y="333375"/>
            <a:ext cx="2867025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Интернет</a:t>
            </a:r>
            <a:endParaRPr lang="ru-RU" sz="48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557338"/>
            <a:ext cx="3021012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28775"/>
            <a:ext cx="4103688" cy="432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Прямоугольник 5"/>
          <p:cNvSpPr>
            <a:spLocks noChangeArrowheads="1"/>
          </p:cNvSpPr>
          <p:nvPr/>
        </p:nvSpPr>
        <p:spPr bwMode="auto">
          <a:xfrm>
            <a:off x="2339975" y="5805488"/>
            <a:ext cx="1098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hlinkClick r:id="rId4" action="ppaction://hlinksldjump"/>
              </a:rPr>
              <a:t>Назад</a:t>
            </a:r>
            <a:endParaRPr lang="ru-RU" sz="2400" b="1">
              <a:solidFill>
                <a:schemeClr val="bg1"/>
              </a:solidFill>
            </a:endParaRPr>
          </a:p>
        </p:txBody>
      </p:sp>
      <p:sp>
        <p:nvSpPr>
          <p:cNvPr id="36870" name="Прямоугольник 6"/>
          <p:cNvSpPr>
            <a:spLocks noChangeArrowheads="1"/>
          </p:cNvSpPr>
          <p:nvPr/>
        </p:nvSpPr>
        <p:spPr bwMode="auto">
          <a:xfrm>
            <a:off x="3419475" y="5805488"/>
            <a:ext cx="13192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66CC"/>
                </a:solidFill>
                <a:hlinkClick r:id="rId5" action="ppaction://hlinksldjump"/>
              </a:rPr>
              <a:t>Вперёд</a:t>
            </a:r>
            <a:endParaRPr lang="ru-RU" sz="2400" b="1">
              <a:solidFill>
                <a:srgbClr val="0066CC"/>
              </a:solidFill>
            </a:endParaRP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/>
          </p:cNvSpPr>
          <p:nvPr>
            <p:ph type="title"/>
          </p:nvPr>
        </p:nvSpPr>
        <p:spPr>
          <a:xfrm>
            <a:off x="358775" y="260350"/>
            <a:ext cx="8785225" cy="219551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Выполнение задания</a:t>
            </a:r>
            <a:br>
              <a:rPr lang="ru-RU" sz="4000" b="1" dirty="0" smtClean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800" b="1" dirty="0" smtClean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закрепление пройденного: </a:t>
            </a:r>
            <a:r>
              <a:rPr lang="ru-RU" sz="2800" dirty="0" smtClean="0">
                <a:solidFill>
                  <a:srgbClr val="006699"/>
                </a:solidFill>
              </a:rPr>
              <a:t>определите источник, приёмник информации и характер передачи информации (односторонний, двусторонний).</a:t>
            </a:r>
            <a:r>
              <a:rPr lang="ru-RU" sz="2800" dirty="0" smtClean="0">
                <a:solidFill>
                  <a:srgbClr val="006600"/>
                </a:solidFill>
              </a:rPr>
              <a:t/>
            </a:r>
            <a:br>
              <a:rPr lang="ru-RU" sz="2800" dirty="0" smtClean="0">
                <a:solidFill>
                  <a:srgbClr val="006600"/>
                </a:solidFill>
              </a:rPr>
            </a:br>
            <a:endParaRPr lang="ru-RU" sz="2800" dirty="0" smtClean="0">
              <a:solidFill>
                <a:srgbClr val="006600"/>
              </a:solidFill>
            </a:endParaRPr>
          </a:p>
        </p:txBody>
      </p:sp>
      <p:sp>
        <p:nvSpPr>
          <p:cNvPr id="46083" name="Rectangle 6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z="2800" smtClean="0"/>
          </a:p>
        </p:txBody>
      </p:sp>
      <p:sp>
        <p:nvSpPr>
          <p:cNvPr id="32773" name="Text Box 65"/>
          <p:cNvSpPr txBox="1">
            <a:spLocks noChangeArrowheads="1"/>
          </p:cNvSpPr>
          <p:nvPr/>
        </p:nvSpPr>
        <p:spPr bwMode="auto">
          <a:xfrm>
            <a:off x="900113" y="2205038"/>
            <a:ext cx="8243887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Выполнение  интерактивной викторины, созданной в сервисе </a:t>
            </a:r>
            <a:r>
              <a:rPr lang="ru-RU" sz="2400" b="1"/>
              <a:t>learningapps.org.</a:t>
            </a:r>
          </a:p>
          <a:p>
            <a:pPr>
              <a:spcBef>
                <a:spcPct val="50000"/>
              </a:spcBef>
            </a:pPr>
            <a:r>
              <a:rPr lang="ru-RU" sz="2400"/>
              <a:t>Адрес ресурса: </a:t>
            </a:r>
            <a:r>
              <a:rPr lang="ru-RU" sz="2400" b="1"/>
              <a:t>http://LearningApps.org/view1147734</a:t>
            </a:r>
          </a:p>
        </p:txBody>
      </p:sp>
      <p:sp>
        <p:nvSpPr>
          <p:cNvPr id="32774" name="Text Box 67"/>
          <p:cNvSpPr txBox="1">
            <a:spLocks noChangeArrowheads="1"/>
          </p:cNvSpPr>
          <p:nvPr/>
        </p:nvSpPr>
        <p:spPr bwMode="auto">
          <a:xfrm>
            <a:off x="1835150" y="4149725"/>
            <a:ext cx="525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Время выполнения: 5 минут</a:t>
            </a: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  <p:bldP spid="32773" grpId="0"/>
      <p:bldP spid="3277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Оцени свою работу</a:t>
            </a:r>
          </a:p>
        </p:txBody>
      </p:sp>
      <p:graphicFrame>
        <p:nvGraphicFramePr>
          <p:cNvPr id="109572" name="Group 4"/>
          <p:cNvGraphicFramePr>
            <a:graphicFrameLocks noGrp="1"/>
          </p:cNvGraphicFramePr>
          <p:nvPr>
            <p:ph type="tbl" idx="1"/>
          </p:nvPr>
        </p:nvGraphicFramePr>
        <p:xfrm>
          <a:off x="684213" y="1628775"/>
          <a:ext cx="8229600" cy="4525963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150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 все вопросы ответил правильно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9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Пропущено 1-2 вопроса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Пропущено 3-4 вопроса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9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/>
          </p:cNvSpPr>
          <p:nvPr>
            <p:ph type="title"/>
          </p:nvPr>
        </p:nvSpPr>
        <p:spPr>
          <a:xfrm>
            <a:off x="827088" y="188913"/>
            <a:ext cx="8101012" cy="156845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Нарисуй в графическом редакторе своё отношение к уроку</a:t>
            </a:r>
          </a:p>
        </p:txBody>
      </p:sp>
      <p:pic>
        <p:nvPicPr>
          <p:cNvPr id="34822" name="Picture 6" descr="http://ummama.ru/wp-content/uploads/2010/11/Smilie_hap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060575"/>
            <a:ext cx="1728788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71550" y="3789363"/>
            <a:ext cx="3455988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Хорошее настроение</a:t>
            </a:r>
          </a:p>
        </p:txBody>
      </p:sp>
      <p:sp>
        <p:nvSpPr>
          <p:cNvPr id="48133" name="AutoShape 8" descr="data:image/jpeg;base64,/9j/4AAQSkZJRgABAQAAAQABAAD/2wCEAAkGBxQTEhUUEhQUFhUXGBwYGRcYGRgaHxgcFx0cFxcVHBoaHSggGB4lHRwVIjEhJikrLi4uFx8zODMsNygtLisBCgoKDg0OGxAQGywkICQsLCwsLCwsLCwvLCwsLCwsLCwsNCwsLCwsLCwsLCwsLCwsLCwsLCwsLCwsLCwsLywsLP/AABEIAM0A9gMBEQACEQEDEQH/xAAcAAABBQEBAQAAAAAAAAAAAAAAAwQFBgcCAQj/xABEEAABAwIBCQQGCAQGAgMAAAABAAIDBBEhBQYSMUFRYXGBBxMikTJCUqGxwRQjYnKCktHwFTNT4UOissLS8RY0JFST/8QAGwEBAAIDAQEAAAAAAAAAAAAAAAMEAQIFBgf/xAA2EQACAQMCAwUHAwQCAwAAAAAAAQIDBBESIQUxQRNRYXHwIjKBkaGx0ULB4RQVI/EGMyRSgv/aAAwDAQACEQMRAD8A3FACAEAIAQAgBACAEAIAQAgBACAEAIAQAgBACAEAIAQAgBACAEAIAQAgBACAEAIAQAgBACAEAIAQAgBACAEAIDiaZrAXPcGtGskgAdSsNpLLBA1uedJHh3hedzAT/mwb71Unf0I9c+XrBNG3qS6EXNn7f+XTSHi52j8AfiqdTjFOPJfP0yWNpJvdjZ+etUfRgjHNxPzCh/vS6JG/9J4lby/2xPprsLIXy+y3Ss37zi4gHhYldGhWrVY6sJLo99/gQVIQh1yUiTtZr5nXM3d/ZjAb/wBqyqWecn88fbBHq7kTmRu0msaRebTG54Bv81nsnHk/3MOS6o0fN7tDims2Yd04+sDdv6tWutx95fEYzyLq1wIuMQdqlNT1ACAEAIAQAgBACAEAIAQAgBACAEAIAQAgBAQOc2dUNG3xnSkthGDjzPshaOe+FuzKRj+cfavWEnu3sibsDWg+917rPZt+8/kZXgQFB2yZSY7xSNkbucxoPQgYHmCsOD5Jv6fuM+BZMiZzxZQf9ZJIZRjoSO/02wPS3Jed4jQuoLU3ld5fo1KfJbFro8nOOEbCfuj4kLjxp16m0U38yZziupJw5uTn1Q3mR8rq1HhF1LmsebIncwXIzntQy+6lJpYnjvSPG5vqjcCRr1i+yx22XT4bwzRNzq74+/8ABHWuMxWnqZRBTSTG0bHvdua0uPUAEr0DwvIp8yXgzIyiRpNo6m3GNw9xC0dSK6mVFib2TU7tCeN8btz2lvxGK3jNMw13k1k7KnFZwnyNXsaFmtnlPHZjHBzdjH4jkDrade23BUrhzorXHl1X7ompqM3iRouRs8YZjoSfUyatF5wJ4O+Rt1Wtvf0qu2cMzUt5x8SyK8QAgBACAEAIAQAgBACAEAIAQAgBACAEBFZzZXFLTvlNrjBo3uOofPkCtZSwgj53ziy057nPe67nYkk61mnDBltsiskZr1Fd4/5cV/TdfxfdHrc8BxVO6v6VD2Zc+5E1Oi58i7ZI7ERIAXzyNb7Wi0X5C5K0t7urW30JLxfNfIxOEI8nlk7R9hcEcjXirn8JBwawHDjjbyVyXtJp9SJd5rEEWi0NGoAC522FrnitYxUVhGeZ2sghcoZpUM8nezUsEkntPYHX531rCSXIEpS0ccQ0YmMY3cxoaPIBZwBZMjAxytkiCpYWVETJGnY4A+R1havDBkmenZD3YM2TiTbEwON/yOPwK2VVx5/Pu/P3Mozehyk5jrG7XNOIOBBGwhTSWqOPD6GMYeTXZKYSRsc5uD2hw5EXuCvCT10J46dPLc60Wpbj3I+cM1JZr7ywbifEwcCdnDVyXUseKOKUZb+uhBUt4y5bM0HJuUI54xJE4OafMHaCNh4L0dOpGpHVF7FCUXF4Y6W5qCAEAIAQAgBACAEAIAQAgBACAEBkXbFnGx7WRRm4jedJw1F1iLDfaxxVeNeM6jhHoiRwajqfUo2ZObZq399K0mO9mM/qOG0j2QR1sdgxp8SvnB9lR3k/Xzf0JqNJY1S5G55FzebGA6QAuGpvqt/UqG1sIxfaVd5fb13irWbWI8ieuupkrhdY1GcBdHIYDSWNQweaSxqM4OJJgNZVWte0qXvySMqDfIQOUGb1SfGrfON/kSdhPuOmVjDqcFLT4pbze0vnsYdGa6CmkrqqKXI0wUXPbs1p65/ehxhm1FzQLP8AvDfxSFSUPdx5Pl9DPgy1RZPYIWQkXaxoaOgtcbiq86UZw0TMqTi8orWWMkGLEYs37uB/VeevLOVF5hvH7F2nVUtmQ1JUy0snewavXj2PHLz1avcp7G9lSl63Xrl+DNWnGa3NIyJleOqiEkZ4OadbTtaV6ujWhVjqizmzg4PDJBSmgIAQAgBACAEAIAQAgBACAEBTc9s4S3/4sDrSOH1jx6jTs+8R5DnhzL+9VKLjHmWaFHV7TKXVZCimiELwS3SBwJBJHEb9XIrzlC9qUqmqnu+XzLs4qSwzRM28ispo2gABwAAA1MA1NC7lpb9nmpU3m+fgUqk9TwuSJcyjaVZnd0o85JEai30PRJfasxrwkvZlnyGGg0ltrGA01q5mQ01q54RjBH12UNHButcDiHFmswp/P8evIs0qGd2Rjnl2JK81OtKW+S5GCR2I7rSMJSWQ5JHLmWTeLMp5FKesLNtwujacRqUHjLa6p/sRVKKlyJWOYOFwV6uhcxrR1x9Mpyg4vDAuU2rBjBw8gixxB2LWT1LDGMFTyzk7uzceidXDgvPXNt2DTjy+xdpT17MiKOsfSS9/Fi3VIzY5u08+OzldW+HX0qct/X8mtWlrjjqajQVjJo2yRm7XC4PyO4jURwXrYTU1qRzJRaeGOFsYBACAEAIAQAgBACAEAICIzpy0KWAv1vPhjbvcdWG4azy4qC5rqjTcvkSUqeuWDN6SE4ueS57jpOJ1knH9V4u5qurNnVSwku4tObNFc944YNwbz2np8+CtcPpQSdaXJFevL9KJSqrycG6t6pX3FpzemDwjanQ6yGwaTxXG1ykT7I9Di04Gylp16lOWU8GHFSRIUdbpYHX8V6Ww4n23sz977lSpR08uQ70l1NbIcDTKVZoN4lcniN44R0R5v7E1Knqe5DRm+vWvMTeWy6lsLxhaRjlhskIdG2sLpQp7FWbeRvUjcqteHcS02M3qtglOqSq0HWOorpWV06U/A0qU9SyS+kvTxmpLKKWH1OC5bas8hjA3qog9padR/d1FVSqQcX1NovS8lQqoC0kHWMCuBOLhPxLaeUOMz8q/RZ+5efqZj4SfUf8AocB+XivR8Lu8exLk/oyvc09S1dUaSvQHPBACAEAIAQAgOZHhoJcQABck7AMSUBA1NVLJ4tJ0UfqtaAHuG95N9C/sixG07Byq15J+68L6/wAevIswprl1G2Sp5PpDGNe9zTpF4e4u8IFrjSJsdIs1bz0isrmrUr6c5jjc2qwioZxuWldoqGW5x5R+lVbiMYobsZxd6zvP3Bq8zxW5UpOK6emdG3hpjnqziFnBefy29iwi1TO7uNsY12x+Z81bvqyhTVJcuviyKlBylqYizAY4BcLTksDulq47ek3zv8F0be3k47J/IrVW8iU1QwmzXNJ3XF1WuKOl8iSm9hu9xBuNYWlKUlJPuN3hrDJqlqNJod5r1NvcqrTU3z6lKUMSwQVfMXy6IBJGoDHifliuL2dS6qeym2+Xl+C3FqEdyQpMivOL3aA3NsT+Y4DoDzXatv8Aj6e9Z/Bfkqzu8bRR1J9BjNpHxk7nv0vcTYeS7lLg9CC9mmjmVOK047SqIWppaF5sz6MTusy/krDsoR/Qvkaw4hSqPCn9R27I8B/wmDi0aJ822UFSyoT96KLcas+jGlRkP+k8j7L/ABDz9IeZXLuOA0Jr/G8MnhdS/VuQddE9hs9uidh1g8j8sCvOXPDqtq/aW3f0LtOqqi2JXJ0+kwcP3+qu2VfVDS+hDVhhi7irzlgjwcOKzrGCDy3F4g7eLHp+/cuZer2lLHQnpPbBXq6m02kbdYPEKK3qaZpkjNBzMyx9Jpml38xngfzGp3UWPO69tZ1+1pJvmtmcutT0TwTqtEQIAQAgBACAj8tP8AafXeG9B43Dq1rh1VO/qaKD8dvXwJKSzIiK2ZeSurwv04CuajLumdtu1nkNP/cPILucBj/hlU6t/Rf7K937yQ5zuyn9HpZHg+IjQZ952APTE9F1bmr2dJyIKUNUkjN6GHRaB589q8RXqa5bcjq8iWyfHd7PvBQ0vfRiXuklWSC7pJHaEYOjc4lxHqsb6xvfgupZ8KqX09b2Wef4+n1KV3f0rSnmRFuzkDT9VCw21Ol8budhYN6L11twi2t1ssvvPJ3P/Iqs3iK2HdNnxMD4443D7N2/ElXHbw6EFPjlVP20n9C0ZLypBVtwAJHpMeBcdNo4hVa1DC9pZR3rO/p3C9h79UJV+QxYmI6J9k4tPK+LfhwXBvOC0qsW6Wz+h1Kd1KLWojcnSlveMcCCNh4rzk41LZypzTTa/H5LbcZ4kiVpo2QsLzhfFx1kk7N5xwAC9pw22VOjFJbtJv5HMuK2MylyRA5Ujq6rAFsUexmkbn75aDjwvZdiGiKPNXX9TcPbZd35KtligdSt0p9FjNWncaNzsJ2dbLftI95y58OuVLGnPluR9PVxSfy5I3/dcHfArZST5EFS1rUt5wa+BYshZxy05AJL49rScRxaTq5auS1nTjJFyy4lUoyw3leuRo9JUtkY17DdrhcFUJRaeGevpVY1IqUXseVUDXtIcAQdYK0cIzWmS2JU2nlEDHSdy/RBJa65F9Y4X2815G9to2twtPKXrBfhUdSG/QXJWuvYzgTJTUYwR+VBdnIqG53hk3gsMgZgqUWSvkL5n1vcVoaT4KgaPDTGLT8R+Nel4Tce0k+u34K1zDMc9UaavRnPBACAEAIAQEXnC36sP9h4ceRuwnoHE9FzuK03O1lp5rf5fwTW7xNEFJivndSbctzqxRIZryWkmZv0JBxBGgfLQ969t/x6opW7j1yc+7T1JkD2kVelNTwA4C8rh7m/B/5lNxatpio+u78m1pHnIhYgvJSLhI0LrOBJwGta08uaSNJyUYtvoTtPTtfoyPA1DRuAdFpsbAbDqudp6L6RaU3QoRp+CPKz/wDIqObXl4IRzgyM2Wmlc3Rie1jnNk0RgWgkaW9uGI+BUnaNEn9toz9+J890WftQ0/WaEg3W0T0LR8llVpLmR1eDW017Psv5/c0TNzLwfoz07rFpxB1jexw2ghWIyU4nAqUq9hW2+HijZMm1jZomSN1OF7bt46G4VCcdLweut6sa1NTjyZH5ZjAs7be1+Gtec/5BBaITx1x8zo2j3aGk1R3k5iBwjaHEfaf+jf8AWvT28VGmmcC5ra67p9xA9oOekeTIGnR7yaS4ijOA8NtKR5GOiLgWGLj1IzKeeRco0kllmIZa7Sco1Iex9QWxvBaY42tY3ROBbgLkcyVoTlVilLSC0kEaiMLeSDnszQczs6zKRDUG7jgx+87Gu47irFKq84kee4pwqOntaKxjmv3X7o1/MHKJD3QOPhcC5vBw9IDmMfwlK8MrURcEuXGbpS+Hn/ovTlTXM9QQuVjZ8fM/Jee47hTg/P8AYt2vKXwESVyFImE3OWcmRlXnwlR1pJ02IcyFmCpxJSKykS0B7TZ0bg4HiDh77eS6VlVcJ+vM1aysGv0VQJI2SN1PaHDk4XHxXt4SUoqS6nJaw8Cy2MAgGOVMoiFowL3uNmMGtx2knY0bT8SQDDXrxox1S+Xebwg5MrFZV1zibktb7Mei33uu7yI6Lz1zxS5Xu4j9S3GhT6bnNO+R2DjU34SSD/cAua+I3ree0+xJ2MF0Fppnhui4zhhwOk5rh1JJIHFJ8Ru5QcdeU8rGF98CNGGco7evPPmWkeUk3dzxv2X7t33ZLAf5xH716DgFzouND5PYrXMMw8isZwz95X1B2M0Yx0Av/mDl0uK1M1WvI1oRxTR5CuBInQrWOtE7lbzNj7ld4RBTvIZ8/kc3jE3Czm112HuR88qQFlPUzMhla0H6w6LXj0WkOOF8MQT57PfVH0RxuFSdSgpvy8ys9s3aHF3H0OilbIZP50kZBDWf0w4YFztttQ5qJLvOoYS510wYJzM/K5gqG4+B5DX8jgD0OPK63hJxZTv7aNxQcXzW68z6Y7PZiYHtPqyG3IgH4381mvu8lPgk26LT79vXnkkcuuwb975Fec4/JdjFeJ6K2XtNmf5Ty6aaeeotpBhfpN9prcNHhgBZeioTUqCa7kzxinL+5NLrLHwMm7UM5GV9c6WEkwtYyOO4LTYN0nXGzxuetT1JUUAIBSCQggg2OsEbxqQz4M3vMitL5KSQ4OcW3HFw0XfEqxJuUTyVOn2HENMeWfozX3FU0euZA5Xf9ZGOZ/fkvM8fn/khH4/Pr9C7aL2ZeIi4rjaicSc5Z1P1/oxgaVrsLKGrPMcI2iiKmCjibEfVsu1w3ghW6MsSRhl77PqrToYr626TPyuNvdZe3s5aqK+RzKyxNljVoiBAV2ObTqJ3u1xuETOADWvceZc4jk0Lh31b/K89MJfHn+xahH2FjqczSYryt3cb+ZchHYc04wWlNJIiqN5EK9w0TfVbFZbepNd5tTRHU99Bt9dhfyVCt/2S8yyvAQrn2Y47rO/KQR8Fb4bJq4g/E1mvZaK1VOBqalw2zv8AcV3OJyUqzZDS2ihzEuPIkFatl4ngDZfyx+SucLq9ndRfj99v3Odxem6lnNLuz8tzGe0Zh+ktOwxtt0LgveSe5xeDtO1SXRv9iqEodM8QFq7LxD/Eqfv3BrLuxOrSLSGg9bdbIYk0otvkj6azbazRlkiFo5JSW7LgANJA2AuDisz3ayU7CMNMpw5N5XrxaYyzkq7OaN2J6kfIHzXlePVFKcYdx3LSOzZnmetOS2paBcuY4jjdt/iuzwqqp2kfDb5HjrmCo8U36yT+DMMK6B6I8QAgLBmFURR19O+chsYcbudqaS0hrjuAcRjs1oD6TZJTzTUrYXMkcwmQvYQ4BmiSPEMDdxYsqWxzKvZVLmCj7yeX5eP4LNM9apYOoVqabTmcdjRb5fqvCcVuFVuHKLzjb7nUow0wR65y5+rBIthJ7llT7xgZzlROWWZQymUkTAxlVins0assvZbJ9RM32Zjbq1v6L2nDZuVLfvKN0vaXkXVdArAgKpIS+eV8A8BsHk4Bz2eEub0DR+HcQT5ziajUm3Dps2X6PsxSl8BN0rgcWnoQV5SpSTnvLcuJbbHv019vCzzUiUY/q+/r18TXQuowkle9wEuAvg3Yee/bgt5tKL7PfvZtpSWw9cVzOpkZ12Lbe05rfzPa35ro8MX/AJEWaVPcZVYH3fKd8sh8yurff9jT8SOO6WO4fxFcyRuPoVEnh5DSaaZR8/s2DKy7B4mklnG/pR32HAW5c17bhl/G4pqL95czycoPhtd6l/jl17mZJPCQ4hwIINiDsI1hdRNY2OtjKyhJrbrLZjBpXZhmbJJKJHNIJHhv6jTrkO7DADasJnLvKrry/pqX/wBPuXd5m/3ZDEGjBjG2HIfFa1akaVNzlskdGjR0RVOPIqdZKZHFxvidXuC8HcXDr1XOfU7UY6IqKGmVaQyMDm4vYLEe035kfqulwa77Kr2UuT3+JwOO2DrU1Vhzjz8v4MLzsyEaeUlo+qdiwjZtLTuI+Fl6xNEdldK5pZ/Uua/f4lfWxbBATObWRHVEoGIYDd7tw3X3lYZXu7mNvTc3z6LxPpjM3JPcRmR4s94AA9lg1DgTr6Dciz1KfDLR006k/elv5L+R/ljKGg2wPiOrhxXL4pfKhTcY+8+nh3nct6WuWeiI6mZot4nE/ovAVamWdPB68rTU2BF5WU2BvKVJEwM5VNE1GMqniYZYOy4/+0NneD/df4Bey4X/ANbKVz0L2umVRjlucsgkcDY6JAO4u8LT5kKKvU7OlKa6Js3px1SSI4hscTGNsA1oAtyXl7yrGnSUV0X1LkE5SbI/SuvJzep5LqPdJaYA2rMdHfpD3G5Vy2eIyytsBCjnKskZwIwt054Gb5A7pGDJ8Q3zXe4HQ1XCbXIguXiDKdSYPlG6V496scQWKhiPJElCVzHzN8jumlDhdpBFyMN4NiDuINwRsS4oSpPElgJpjzRDgQQCDsKipXE6M1OL3Xr5GtWjCrFwkk0yGyjmZSVJ8dmu+0CfJwIdbgSV7Cz4rSrJKbw/Hr5HBlwutQ3t5NLu5/RnWSezOkicHCxO8NN+he51ugXXjJTWMkErW5ntUqbdySX2LjB3VOzRZZg95O87SVHUuqNFZk0i7b2apx0xRF1da6Y2Fwwe9eS4nxTt/ZjtHp4+J1qNLRu+Zy2JchS23JuQq2E7Ftnbb5+vXga5IbLOQI5w5rg0F3pBwJa7ifZPEc9eK9JYcWWNFZ4x+rv8zgXnBmp9tbPTLu6FCyj2UOJvHpgbLBsg6EEHzXfhV17xeV3oq/1V1TeKtLPkzzJvZK8n6zTI5Bg6kknyCk3Zh3dxJf46WPNmnZs5ow0obg0luLWgHRafaxxe7if7phR3kzNGylOfaVnql07kTFdlZrcAQ524fMrm3vFadFaYPMvXM7VK2lLnsiPp4nOd3khxOr97AvE311KrNtvdnQjFRWEOnLnm6EnlbIwIvK3QGsrlLFGrGkpU0TAylKsUzDLL2Vt+qqHe1MR5NB+a9lw2OKbz3/sUbr3kvAu66JWGuVKPvonx3tpDA7iMWnoQCtKkFOLi+ptGWmSZUaOtdJE1xbawsSPE3DDBwwcMMDtFivDXlKbylult+/r1nqx0526nXehcbspNk2AfNYXDXHkFIrd5SfUYGlPPpnSOFsLezz4qaslBaIoxnLwLyPVWMTPIe5pw6c8ktsIx3TfvOs6TyAjHmvacBt9FNzfr1sULyXKJSsowd1W1Mf2g8fj8f+5VuKQxN+uZJSeYJi8JXEaJStZy1ktDMKqEaUUpAmiPol4Fg4ew4tBGkNrcb3svRWMaV7Q7Cqt45w+q/OCOS0vKLfm9liKrj04HXt6bD6bL+03d9oYFca+4XVt29tuj8DeNRPmShAOtctNxe5LkT7jcSFNG6mls38GYcYnUdGNuKhncSfMykh1HDssoHPLHQcshU0Xg1bF2QKxHuI2zt9EHCxHXcpMJmmtrkM35HeMY39DcfDWpKVSrT9yTQdSL95CRpaoaserVcV7e42k/ka4o9x5/C6h/pGw4u+TUlK5qr2pPxM66cfdR4YKeA/XTwtdue9jbdCVH/QVp8k/PHr13mXX6CM+cFENdZS9Zo/8Akq74LcPkn8UzdVkNX5y0X/3KT/8AZn6rT+y3S/Tkz2sRelyhFNfuZYpLa9B7XWvqvonDUfJV69jWo47SOCRST5HsjlXSGRpI5SpGo0kKmQGNS+wJ3C/lirVGKcsM1Zd+zSn0aFhOt7nv9+iPc0L2lkv8KZz679tlqVshIXOqciJsQNjM8RdCHOf5taW/iVS+qOFF6eb2+ZNQinLfpuNKtzY2hrRYAWH6rzt7JRjpj6/3zLVNZeWRPeLzUnll3Ad4tQNn/wAy42tx6EWPvKspOVLDXl4h7HFRK7wsYLySHRjbvO1x+yNZVmxtJVZrb165kc5qKL1kbJwp4WRA3sPE72nHFzupuve0aSpQUF0OROTk8sofaPS6FXDLskYWHmw3HnpN8lyeLUdSyu77Fq2ls0RERXl5ItI6r6Fs8L4n+i8WvuOsOHEGx6KW0uJW9VTXTp3mWsoxvTno6g6LnRyxuI0m4f8AbTgccCCF76Lp3FJY3i19P49bFZrc1PN/tCa5kf8AEIjHp+jUsBMb8SPEBfQcCDcY6jg1cK84JCWXTXw9cxCs08ZL5SMZK0PhkZIw6nNIcD1aSF5qrw2cHj7k6rJjgUjuCq/0FRrob9ojptOdy0/oaqHaRHEUJ3KxCzqYI5VEN67K1NT/APsVEMXB72tJ5Am5XQpcMqS6P5EEqqISXtIoBcQ9/UkYWghe7H7zg1vvXTpcFfUhdUROe1XIbQUDWX1GeYX/ACRNd73BdCnwuMVhv6GjqCdRWZScCX1DIxugiaCB96YyX6AKzGxopcjGtke/IZqbmaaqkbqIdPIAfwsLW+5Txo047qKRrqYgMxKSPR0KdmJt4ru/1EqXcJkTn1FTUNPaOGJs0oLWAMZdo1Ok1bBgDvI4rKTfM3hmT2MvoaR80jY426T3kNaBtJ+W2+5bVaipw1y2S3LRvebORGUVO2Jti70nu9p51nkNQG4L53xPiDu62t8unkWoRUUPZHLnJGeg1kcpUjA0lcpYowyKytJ4CAMXENHG+xXrSOaiNXg2HI9H3MEUXsMa3mQMT1N17anDRBR7jmSeW2PFuakNnTRPkia6IaUkTxK1urTsC1zL7y1zrcbKvdUnUp4XPmS0pKMt+RVpspslF2OFtoOBadrXA4tI3FeOv4TcsHRpJYEjUNGtw8x+q5vYSfQmyhN1czYb8v1W6tnjcxqGwr7vDY2mWR2qNmOrefVCuUrKdV46eBrKaity65t5BMRM0xDp3C2Hoxt/ps3Def2fYWlpGhHxOZVquWy5E+rhCVntCyaZqN5b6cR71v4fSH5S7yCq3lPXSfgTUJ6Zoz6kmDmhw2j9heMqww2joch9E9V91yM5KT2mZG0g2qYMW2ZJy9V/TV1G5el4Fe4/wS81+PX4Iqkeo37NsrMdeim0bSOvFpC40nYPiN8PELEDeCNbgvSTX6kU6q6ovdR2Z05uYnzQOOswvLR+XUomk3v9SJS2IKpzJq45AxuUawX9EB7zflZ4+C1dKm+cV8kZ1kzQ5m17RjlOs5Okv8dJaf09H/1XyRlzkIZYzRnONTWV0jNRHfWZyLWtFvct40aceUV8jVyYrm5mNSlxLYWWbiXOGmb8C+9ipEjDZb//ABxlrDSG7/pMLmGcZCyYQHl2sPLPy2vbmT7ljYYJX+H3w34LODAjkzJ9omYeqCeuJRGSCz3zlp8nsBkIfMcY4QcXYEBzvYZ9o9LlOZsots+fcs5XlqpnTTuu93QNA1MaNjRu5nEklSxikWorSjU+zTNb6PH9JmH10g8DT/hsO22xzhr3Cw2leM47xPtJdjTeUufi/wAL7+BYpx6sucr15pEr2G0jlIkYGsjlKkYGsjlLFGMnublF9Ir4m2uyH613Nti0fm0Peu/wqhmSl8SGtLEX4muL0pzwQAgIrKmbtPUHSkjGn7bSWO/M0gnkVDUoU6nvI3hUlDkyFnzAhccJpx1YfeW3VV8MoN5wTf1UxxT5iUjfSbJJ997vg2wUkLGjHpk1dxN9ScoMmQwi0MbGX16IAvzOsqzCnGG0Vghcm+Y7W5gEB4RfWgMcylk80lVJAfQJ04jvY7UOmI/CV5biVtom/Wx0ac9Uc9RSJy40kSJiskYkY5jsWuBBHApTm4SUl03NsZWDGMv5LdTTuZjYG7Tw2Y7xh7ivfWdxGvTUvmiq10ZrnZr2nxyhtNlB4bKPCyc2DZNwefVf9rUeB1zSXUrShg1SWiaXxu2t0rfiH/Sj1GmB0IQmoYOZaVrmlpGDhY9U1DBG5sUYZAARiXOv0Jb8AFhsIlgwJqZnAlTwgF/F1/NrUyYG2WctU9IzTqZo4m7C8gF3Bo1uPAAlFlmTHs7u2gkGLJzNAau/kAv+CM4DZi6/3QpEs7m0ab6mR1VU+V7nyPc97jdznG5cd5JxKlWxYSSLz2a5p984VMw+qYfA0/4jht4tafM4bCuBxninYQ7KD9pr5L8v6EkI6t3yNYkkXh3uWRu963SMDaR6kSA2kepUjVvYZVU4a0uOz92VijT1yUUal57N8kGKnM0g+snOmb7G+oOty78Q3L2NjR7OnyxkpXE8zwuSLcrhACAEAIAQAgBACAEAICr5/ZBNTAHxi80N3MtrcPWZxva44gb1Vu6Cqw8UTUamiXgZ3RVAe0EdeB2heRr0nAvD6N6qNGyIHPXI4ni0gBpN2/D9DzG5djhF52M9D5P18yKpHqZPKwgkEWINiOO0L2EXrSaIS45n9ptbQgMBE0A1RSknRG5j9bOWI4LSUURSgarkXtpyfKB34lp3bdJpe3o6ME+YCjcMGmGi0Q595NcLiupesrG+5xBWulmMif8A5xkyJuNdTWu4+GRrtZLtTbnas6WMleyt205OjB7oyzn7DC0dTJo+4FNI3ZnmcHbXWzXbTMjpmnaPrH/mcNEdG9VuomyjnmZ3W10sz+8mkfI863vcXE8Lk3twUijstiRJIRCybotWZOajqyTSfcQNPjdqLvsN+ZXL4nxBW0NMX7T5fnyNoR1M2iJrWNaxjQ1rQAANQA1ABeEq1JVW5SeW3uy0tlgTe9RpGRB71IkBu96kSNcjd7lLBbmGdZvZK+m1QYR9REdKU7/ZZ1sRy0uC73DbTMsv0iKrU0rPXoa8AvRnPPUAIAQAgBACAEAIAQAgBAZln5m+aeQ1ULbxPP1rR6jifTHAnyJ44cfiNnqWtcupdoVU1pZCxSggEG915upTcXhk6FwQRY4g4Ec1FF6ZKXcZ5oz7PLN4hxewEnX94f8AIauOC9Vw69Uo4l8PD+GV5xw9ikELtJp+vXrwNDkrLMM5K1zg0Du+C1WMjB2aZwFy1wG8grCkbOnJLLTwcgLdeuZhHQW/r16+hsWjNPNN9S4FwLY9ZO8fIfHZvHMvuIQtovHvG8Y6mbFR07IY2xxjRa0WA+a8PXrSrScpMtKOFg6dIoVEyIPkW6iYEHvUiQbEHvUiia5Gjg+WRsEAvK82+6NrjusMf2L9OztZVH63NZNJZZrObmRWUkDYmYnW93tuOt36DYAF6mjSVOKiihUm5yyyUUpoCAEAIAQAgBACAEAIAQAgOZYw4FrgCCCCDiCDgQRtCcwZRnTm2+hcZIwXUrjzMROw/Z3HoccTwuIWP6ol6lVU9nzI+KYEAg3BXAnTcXhom3R1URtkbou6Hcd4SlUlTllGJbrco2cebGJI8Ljt9V/PcV6W04gsYbyvqv4IJQaZTqyhfGfG0jjsPI6iuxCrCosxZpkk8j5KbbTksdzb+8/oqVxXktofPc6lha05PXV+C/JOlrSLEAj3YLmOVTnueppwt5R0vTg4mmjsWvc3HAgkfBSxjWT1xzkhc7RJ0qrWPFkBLkOQvtGCW7HHAciT8l043UFHNR4Z5C7owpVWqclJdGvt5lozbzMBIdJZ1ttvCOQ9c+5cy94tpWmOy+pHCm2aLTRtjaGsFh8TvO9eWrVJVJZkWUsbI6dIoVEyJvkW6iYyIukW6RjIi563SMMauke97YoWl8rsA0bNtzsGG/mVftbSU2tjVtJZZpmZ2bDaNhLiHzv9N/v0G32fE47gPU29uqS8SlUqOfkWJWCIEAIAQAgBACAEAIAQAgBACATlma30jZARtZlNpBbohwIsdLEEHWCNosmMjJm2WshGJxkpcWHF0O7izfy189S5F3YxlvH4+vXxLlKsntIj6Wra/VgdrTrC8/UoOD3ROLuIIs4Ag7ColOSeUMEfUZHab6BtwOI/fmrkL1p78+80cCMlzWBOMcJ6AfIK2uItL3madl4DeTIUTPSZADuwJ8gCVLG6qTXstjDQ4o6eK9u8Yzkxw+QWlWpV3fP4heBO0uS4hY3092It7tfmubUr1UsJYJUokmJNgsANiottm+x4ZVjSMiZkWcGDh0i2wMib32BJIA3lSRg5cjA1g7yodoQDD1pDgG/vz+K6tnYyk8s1nJQWWX/NKiho2nRGk93pyH0jvA3C+y/O69FRoRpcvXkUZ1HNlqhrGO1HoVMaDhACAEAIAQCM9S1us9EAykyw0amk9bJuBP8Ajg9n3/2WdvX+wdsyy0+qfNYA9gq2v1HHcUAugBANMoVJaLDWdqAgaiYnEojCRHzylYyjJHzylEgQeVKFkh0iNF/tt19d6grW1OotyanWcefIizNLHg8d432hrHMfvmuJX4bJPkWo1Iy8BxBXMfqOO44H+/Rc2pbzib4wOJBcW1KCMsAbfQGblJ28+TNcIPoDNyOvIzpQpFS6PokhayquW0jKQ4DiocIzkLrJg4kkDRdxAG82CkhTlLkhzGT8pAm0bS8+QV2lYSk9/p+5hvCyzuDJ7pDec3HsNwHU/vmu1b8PUN2QTuF+kslIQ0BrQABsAsukoKKwkVW2+bJGCUrJgkIZCsoYJvJtU4kNON/dZZawYJNYMggBACAY1mT9M3Bx4oCMmyS/dfkUCGxyM/2SmALw5Ifu94TGASNLky2Lj0H6p4gkkAIBCrpw9ttuwoCDq6FzdYw3608ECNmp0aBHz0ywjAxmpSsmRjLRlAR9TkoHW3qoZ28JdDeNWUVzGooJG+g9w4HFU58OjJfknVz3o9ElQ3Yx376KnPhT6IkVeD5nv0yUa4r8ioXwqWev0Nu0h3ga+X+ifP8Astf7ZLp9kO0h3nhqZzqjaOZ/upI8KlkdtDv+h6YZ3a3aI+yPnr96sw4Vvvj7kbuIrkdRZGBN3XceKu07KnHn/BFK4k+RJ09DbULK3GKjsiFycuY+hpFsYH0NMtcgfw06ysjBIU1ITgASmDBOUNDoYnX8EMj1ACAEAIAQAgBACAEAIAQAgBAN5aJjtbfLBAMpcitOo+YRgZzZBdssf3xRgZy5Cd7J+KY2A0kyMfZPki3A2dkjgm5jIk7I/BMmcnP8HTmYyH8HTAyetyPwWMmcirckLbDfIC8eRzsBPRYWWB1FkR3snyWOfID2LITtwHMrLA8hyINrvILLA8iyaxuy/NMgdtaBgMFgHqAEAIAQAgBACAEAIAQAgBACAEAIAQAgBACA8IQHmgNw8kB4ImjUB5BMg90BuHks5YARjcPJYB6AgPUAIAQAgBACAEAIAQ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/>
          </a:p>
        </p:txBody>
      </p:sp>
      <p:sp>
        <p:nvSpPr>
          <p:cNvPr id="48134" name="AutoShape 10" descr="data:image/jpeg;base64,/9j/4AAQSkZJRgABAQAAAQABAAD/2wCEAAkGBxQTEhUUEhQUFhUXGBwYGRcYGRgaHxgcFx0cFxcVHBoaHSggGB4lHRwVIjEhJikrLi4uFx8zODMsNygtLisBCgoKDg0OGxAQGywkICQsLCwsLCwsLCwvLCwsLCwsLCwsNCwsLCwsLCwsLCwsLCwsLCwsLCwsLCwsLCwsLywsLP/AABEIAM0A9gMBEQACEQEDEQH/xAAcAAABBQEBAQAAAAAAAAAAAAAAAwQFBgcCAQj/xABEEAABAwIBCQQGCAQGAgMAAAABAAIDBBEhBQYSMUFRYXGBBxMikTJCUqGxwRQjYnKCktHwFTNT4UOissLS8RY0JFST/8QAGwEBAAIDAQEAAAAAAAAAAAAAAAMEAQIFBgf/xAA2EQACAQMCAwUHAwQCAwAAAAAAAQIDBBESIQUxQRNRYXHwIjKBkaGx0ULB4RQVI/EGMyRSgv/aAAwDAQACEQMRAD8A3FACAEAIAQAgBACAEAIAQAgBACAEAIAQAgBACAEAIAQAgBACAEAIAQAgBACAEAIAQAgBACAEAIAQAgBACAEAIDiaZrAXPcGtGskgAdSsNpLLBA1uedJHh3hedzAT/mwb71Unf0I9c+XrBNG3qS6EXNn7f+XTSHi52j8AfiqdTjFOPJfP0yWNpJvdjZ+etUfRgjHNxPzCh/vS6JG/9J4lby/2xPprsLIXy+y3Ss37zi4gHhYldGhWrVY6sJLo99/gQVIQh1yUiTtZr5nXM3d/ZjAb/wBqyqWecn88fbBHq7kTmRu0msaRebTG54Bv81nsnHk/3MOS6o0fN7tDims2Yd04+sDdv6tWutx95fEYzyLq1wIuMQdqlNT1ACAEAIAQAgBACAEAIAQAgBACAEAIAQAgBAQOc2dUNG3xnSkthGDjzPshaOe+FuzKRj+cfavWEnu3sibsDWg+917rPZt+8/kZXgQFB2yZSY7xSNkbucxoPQgYHmCsOD5Jv6fuM+BZMiZzxZQf9ZJIZRjoSO/02wPS3Jed4jQuoLU3ld5fo1KfJbFro8nOOEbCfuj4kLjxp16m0U38yZziupJw5uTn1Q3mR8rq1HhF1LmsebIncwXIzntQy+6lJpYnjvSPG5vqjcCRr1i+yx22XT4bwzRNzq74+/8ABHWuMxWnqZRBTSTG0bHvdua0uPUAEr0DwvIp8yXgzIyiRpNo6m3GNw9xC0dSK6mVFib2TU7tCeN8btz2lvxGK3jNMw13k1k7KnFZwnyNXsaFmtnlPHZjHBzdjH4jkDrade23BUrhzorXHl1X7ompqM3iRouRs8YZjoSfUyatF5wJ4O+Rt1Wtvf0qu2cMzUt5x8SyK8QAgBACAEAIAQAgBACAEAIAQAgBACAEBFZzZXFLTvlNrjBo3uOofPkCtZSwgj53ziy057nPe67nYkk61mnDBltsiskZr1Fd4/5cV/TdfxfdHrc8BxVO6v6VD2Zc+5E1Oi58i7ZI7ERIAXzyNb7Wi0X5C5K0t7urW30JLxfNfIxOEI8nlk7R9hcEcjXirn8JBwawHDjjbyVyXtJp9SJd5rEEWi0NGoAC522FrnitYxUVhGeZ2sghcoZpUM8nezUsEkntPYHX531rCSXIEpS0ccQ0YmMY3cxoaPIBZwBZMjAxytkiCpYWVETJGnY4A+R1havDBkmenZD3YM2TiTbEwON/yOPwK2VVx5/Pu/P3Mozehyk5jrG7XNOIOBBGwhTSWqOPD6GMYeTXZKYSRsc5uD2hw5EXuCvCT10J46dPLc60Wpbj3I+cM1JZr7ywbifEwcCdnDVyXUseKOKUZb+uhBUt4y5bM0HJuUI54xJE4OafMHaCNh4L0dOpGpHVF7FCUXF4Y6W5qCAEAIAQAgBACAEAIAQAgBACAEBkXbFnGx7WRRm4jedJw1F1iLDfaxxVeNeM6jhHoiRwajqfUo2ZObZq399K0mO9mM/qOG0j2QR1sdgxp8SvnB9lR3k/Xzf0JqNJY1S5G55FzebGA6QAuGpvqt/UqG1sIxfaVd5fb13irWbWI8ieuupkrhdY1GcBdHIYDSWNQweaSxqM4OJJgNZVWte0qXvySMqDfIQOUGb1SfGrfON/kSdhPuOmVjDqcFLT4pbze0vnsYdGa6CmkrqqKXI0wUXPbs1p65/ehxhm1FzQLP8AvDfxSFSUPdx5Pl9DPgy1RZPYIWQkXaxoaOgtcbiq86UZw0TMqTi8orWWMkGLEYs37uB/VeevLOVF5hvH7F2nVUtmQ1JUy0snewavXj2PHLz1avcp7G9lSl63Xrl+DNWnGa3NIyJleOqiEkZ4OadbTtaV6ujWhVjqizmzg4PDJBSmgIAQAgBACAEAIAQAgBACAEBTc9s4S3/4sDrSOH1jx6jTs+8R5DnhzL+9VKLjHmWaFHV7TKXVZCimiELwS3SBwJBJHEb9XIrzlC9qUqmqnu+XzLs4qSwzRM28ispo2gABwAAA1MA1NC7lpb9nmpU3m+fgUqk9TwuSJcyjaVZnd0o85JEai30PRJfasxrwkvZlnyGGg0ltrGA01q5mQ01q54RjBH12UNHButcDiHFmswp/P8evIs0qGd2Rjnl2JK81OtKW+S5GCR2I7rSMJSWQ5JHLmWTeLMp5FKesLNtwujacRqUHjLa6p/sRVKKlyJWOYOFwV6uhcxrR1x9Mpyg4vDAuU2rBjBw8gixxB2LWT1LDGMFTyzk7uzceidXDgvPXNt2DTjy+xdpT17MiKOsfSS9/Fi3VIzY5u08+OzldW+HX0qct/X8mtWlrjjqajQVjJo2yRm7XC4PyO4jURwXrYTU1qRzJRaeGOFsYBACAEAIAQAgBACAEAICIzpy0KWAv1vPhjbvcdWG4azy4qC5rqjTcvkSUqeuWDN6SE4ueS57jpOJ1knH9V4u5qurNnVSwku4tObNFc944YNwbz2np8+CtcPpQSdaXJFevL9KJSqrycG6t6pX3FpzemDwjanQ6yGwaTxXG1ykT7I9Di04Gylp16lOWU8GHFSRIUdbpYHX8V6Ww4n23sz977lSpR08uQ70l1NbIcDTKVZoN4lcniN44R0R5v7E1Knqe5DRm+vWvMTeWy6lsLxhaRjlhskIdG2sLpQp7FWbeRvUjcqteHcS02M3qtglOqSq0HWOorpWV06U/A0qU9SyS+kvTxmpLKKWH1OC5bas8hjA3qog9padR/d1FVSqQcX1NovS8lQqoC0kHWMCuBOLhPxLaeUOMz8q/RZ+5efqZj4SfUf8AocB+XivR8Lu8exLk/oyvc09S1dUaSvQHPBACAEAIAQAgOZHhoJcQABck7AMSUBA1NVLJ4tJ0UfqtaAHuG95N9C/sixG07Byq15J+68L6/wAevIswprl1G2Sp5PpDGNe9zTpF4e4u8IFrjSJsdIs1bz0isrmrUr6c5jjc2qwioZxuWldoqGW5x5R+lVbiMYobsZxd6zvP3Bq8zxW5UpOK6emdG3hpjnqziFnBefy29iwi1TO7uNsY12x+Z81bvqyhTVJcuviyKlBylqYizAY4BcLTksDulq47ek3zv8F0be3k47J/IrVW8iU1QwmzXNJ3XF1WuKOl8iSm9hu9xBuNYWlKUlJPuN3hrDJqlqNJod5r1NvcqrTU3z6lKUMSwQVfMXy6IBJGoDHifliuL2dS6qeym2+Xl+C3FqEdyQpMivOL3aA3NsT+Y4DoDzXatv8Aj6e9Z/Bfkqzu8bRR1J9BjNpHxk7nv0vcTYeS7lLg9CC9mmjmVOK047SqIWppaF5sz6MTusy/krDsoR/Qvkaw4hSqPCn9R27I8B/wmDi0aJ822UFSyoT96KLcas+jGlRkP+k8j7L/ABDz9IeZXLuOA0Jr/G8MnhdS/VuQddE9hs9uidh1g8j8sCvOXPDqtq/aW3f0LtOqqi2JXJ0+kwcP3+qu2VfVDS+hDVhhi7irzlgjwcOKzrGCDy3F4g7eLHp+/cuZer2lLHQnpPbBXq6m02kbdYPEKK3qaZpkjNBzMyx9Jpml38xngfzGp3UWPO69tZ1+1pJvmtmcutT0TwTqtEQIAQAgBACAj8tP8AafXeG9B43Dq1rh1VO/qaKD8dvXwJKSzIiK2ZeSurwv04CuajLumdtu1nkNP/cPILucBj/hlU6t/Rf7K937yQ5zuyn9HpZHg+IjQZ952APTE9F1bmr2dJyIKUNUkjN6GHRaB589q8RXqa5bcjq8iWyfHd7PvBQ0vfRiXuklWSC7pJHaEYOjc4lxHqsb6xvfgupZ8KqX09b2Wef4+n1KV3f0rSnmRFuzkDT9VCw21Ol8budhYN6L11twi2t1ssvvPJ3P/Iqs3iK2HdNnxMD4443D7N2/ElXHbw6EFPjlVP20n9C0ZLypBVtwAJHpMeBcdNo4hVa1DC9pZR3rO/p3C9h79UJV+QxYmI6J9k4tPK+LfhwXBvOC0qsW6Wz+h1Kd1KLWojcnSlveMcCCNh4rzk41LZypzTTa/H5LbcZ4kiVpo2QsLzhfFx1kk7N5xwAC9pw22VOjFJbtJv5HMuK2MylyRA5Ujq6rAFsUexmkbn75aDjwvZdiGiKPNXX9TcPbZd35KtligdSt0p9FjNWncaNzsJ2dbLftI95y58OuVLGnPluR9PVxSfy5I3/dcHfArZST5EFS1rUt5wa+BYshZxy05AJL49rScRxaTq5auS1nTjJFyy4lUoyw3leuRo9JUtkY17DdrhcFUJRaeGevpVY1IqUXseVUDXtIcAQdYK0cIzWmS2JU2nlEDHSdy/RBJa65F9Y4X2815G9to2twtPKXrBfhUdSG/QXJWuvYzgTJTUYwR+VBdnIqG53hk3gsMgZgqUWSvkL5n1vcVoaT4KgaPDTGLT8R+Nel4Tce0k+u34K1zDMc9UaavRnPBACAEAIAQEXnC36sP9h4ceRuwnoHE9FzuK03O1lp5rf5fwTW7xNEFJivndSbctzqxRIZryWkmZv0JBxBGgfLQ969t/x6opW7j1yc+7T1JkD2kVelNTwA4C8rh7m/B/5lNxatpio+u78m1pHnIhYgvJSLhI0LrOBJwGta08uaSNJyUYtvoTtPTtfoyPA1DRuAdFpsbAbDqudp6L6RaU3QoRp+CPKz/wDIqObXl4IRzgyM2Wmlc3Rie1jnNk0RgWgkaW9uGI+BUnaNEn9toz9+J890WftQ0/WaEg3W0T0LR8llVpLmR1eDW017Psv5/c0TNzLwfoz07rFpxB1jexw2ghWIyU4nAqUq9hW2+HijZMm1jZomSN1OF7bt46G4VCcdLweut6sa1NTjyZH5ZjAs7be1+Gtec/5BBaITx1x8zo2j3aGk1R3k5iBwjaHEfaf+jf8AWvT28VGmmcC5ra67p9xA9oOekeTIGnR7yaS4ijOA8NtKR5GOiLgWGLj1IzKeeRco0kllmIZa7Sco1Iex9QWxvBaY42tY3ROBbgLkcyVoTlVilLSC0kEaiMLeSDnszQczs6zKRDUG7jgx+87Gu47irFKq84kee4pwqOntaKxjmv3X7o1/MHKJD3QOPhcC5vBw9IDmMfwlK8MrURcEuXGbpS+Hn/ovTlTXM9QQuVjZ8fM/Jee47hTg/P8AYt2vKXwESVyFImE3OWcmRlXnwlR1pJ02IcyFmCpxJSKykS0B7TZ0bg4HiDh77eS6VlVcJ+vM1aysGv0VQJI2SN1PaHDk4XHxXt4SUoqS6nJaw8Cy2MAgGOVMoiFowL3uNmMGtx2knY0bT8SQDDXrxox1S+Xebwg5MrFZV1zibktb7Mei33uu7yI6Lz1zxS5Xu4j9S3GhT6bnNO+R2DjU34SSD/cAua+I3ree0+xJ2MF0Fppnhui4zhhwOk5rh1JJIHFJ8Ru5QcdeU8rGF98CNGGco7evPPmWkeUk3dzxv2X7t33ZLAf5xH716DgFzouND5PYrXMMw8isZwz95X1B2M0Yx0Av/mDl0uK1M1WvI1oRxTR5CuBInQrWOtE7lbzNj7ld4RBTvIZ8/kc3jE3Czm112HuR88qQFlPUzMhla0H6w6LXj0WkOOF8MQT57PfVH0RxuFSdSgpvy8ys9s3aHF3H0OilbIZP50kZBDWf0w4YFztttQ5qJLvOoYS510wYJzM/K5gqG4+B5DX8jgD0OPK63hJxZTv7aNxQcXzW68z6Y7PZiYHtPqyG3IgH4381mvu8lPgk26LT79vXnkkcuuwb975Fec4/JdjFeJ6K2XtNmf5Ty6aaeeotpBhfpN9prcNHhgBZeioTUqCa7kzxinL+5NLrLHwMm7UM5GV9c6WEkwtYyOO4LTYN0nXGzxuetT1JUUAIBSCQggg2OsEbxqQz4M3vMitL5KSQ4OcW3HFw0XfEqxJuUTyVOn2HENMeWfozX3FU0euZA5Xf9ZGOZ/fkvM8fn/khH4/Pr9C7aL2ZeIi4rjaicSc5Z1P1/oxgaVrsLKGrPMcI2iiKmCjibEfVsu1w3ghW6MsSRhl77PqrToYr626TPyuNvdZe3s5aqK+RzKyxNljVoiBAV2ObTqJ3u1xuETOADWvceZc4jk0Lh31b/K89MJfHn+xahH2FjqczSYryt3cb+ZchHYc04wWlNJIiqN5EK9w0TfVbFZbepNd5tTRHU99Bt9dhfyVCt/2S8yyvAQrn2Y47rO/KQR8Fb4bJq4g/E1mvZaK1VOBqalw2zv8AcV3OJyUqzZDS2ihzEuPIkFatl4ngDZfyx+SucLq9ndRfj99v3Odxem6lnNLuz8tzGe0Zh+ktOwxtt0LgveSe5xeDtO1SXRv9iqEodM8QFq7LxD/Eqfv3BrLuxOrSLSGg9bdbIYk0otvkj6azbazRlkiFo5JSW7LgANJA2AuDisz3ayU7CMNMpw5N5XrxaYyzkq7OaN2J6kfIHzXlePVFKcYdx3LSOzZnmetOS2paBcuY4jjdt/iuzwqqp2kfDb5HjrmCo8U36yT+DMMK6B6I8QAgLBmFURR19O+chsYcbudqaS0hrjuAcRjs1oD6TZJTzTUrYXMkcwmQvYQ4BmiSPEMDdxYsqWxzKvZVLmCj7yeX5eP4LNM9apYOoVqabTmcdjRb5fqvCcVuFVuHKLzjb7nUow0wR65y5+rBIthJ7llT7xgZzlROWWZQymUkTAxlVins0assvZbJ9RM32Zjbq1v6L2nDZuVLfvKN0vaXkXVdArAgKpIS+eV8A8BsHk4Bz2eEub0DR+HcQT5ziajUm3Dps2X6PsxSl8BN0rgcWnoQV5SpSTnvLcuJbbHv019vCzzUiUY/q+/r18TXQuowkle9wEuAvg3Yee/bgt5tKL7PfvZtpSWw9cVzOpkZ12Lbe05rfzPa35ro8MX/AJEWaVPcZVYH3fKd8sh8yurff9jT8SOO6WO4fxFcyRuPoVEnh5DSaaZR8/s2DKy7B4mklnG/pR32HAW5c17bhl/G4pqL95czycoPhtd6l/jl17mZJPCQ4hwIINiDsI1hdRNY2OtjKyhJrbrLZjBpXZhmbJJKJHNIJHhv6jTrkO7DADasJnLvKrry/pqX/wBPuXd5m/3ZDEGjBjG2HIfFa1akaVNzlskdGjR0RVOPIqdZKZHFxvidXuC8HcXDr1XOfU7UY6IqKGmVaQyMDm4vYLEe035kfqulwa77Kr2UuT3+JwOO2DrU1Vhzjz8v4MLzsyEaeUlo+qdiwjZtLTuI+Fl6xNEdldK5pZ/Uua/f4lfWxbBATObWRHVEoGIYDd7tw3X3lYZXu7mNvTc3z6LxPpjM3JPcRmR4s94AA9lg1DgTr6Dciz1KfDLR006k/elv5L+R/ljKGg2wPiOrhxXL4pfKhTcY+8+nh3nct6WuWeiI6mZot4nE/ovAVamWdPB68rTU2BF5WU2BvKVJEwM5VNE1GMqniYZYOy4/+0NneD/df4Bey4X/ANbKVz0L2umVRjlucsgkcDY6JAO4u8LT5kKKvU7OlKa6Js3px1SSI4hscTGNsA1oAtyXl7yrGnSUV0X1LkE5SbI/SuvJzep5LqPdJaYA2rMdHfpD3G5Vy2eIyytsBCjnKskZwIwt054Gb5A7pGDJ8Q3zXe4HQ1XCbXIguXiDKdSYPlG6V496scQWKhiPJElCVzHzN8jumlDhdpBFyMN4NiDuINwRsS4oSpPElgJpjzRDgQQCDsKipXE6M1OL3Xr5GtWjCrFwkk0yGyjmZSVJ8dmu+0CfJwIdbgSV7Cz4rSrJKbw/Hr5HBlwutQ3t5NLu5/RnWSezOkicHCxO8NN+he51ugXXjJTWMkErW5ntUqbdySX2LjB3VOzRZZg95O87SVHUuqNFZk0i7b2apx0xRF1da6Y2Fwwe9eS4nxTt/ZjtHp4+J1qNLRu+Zy2JchS23JuQq2E7Ftnbb5+vXga5IbLOQI5w5rg0F3pBwJa7ifZPEc9eK9JYcWWNFZ4x+rv8zgXnBmp9tbPTLu6FCyj2UOJvHpgbLBsg6EEHzXfhV17xeV3oq/1V1TeKtLPkzzJvZK8n6zTI5Bg6kknyCk3Zh3dxJf46WPNmnZs5ow0obg0luLWgHRafaxxe7if7phR3kzNGylOfaVnql07kTFdlZrcAQ524fMrm3vFadFaYPMvXM7VK2lLnsiPp4nOd3khxOr97AvE311KrNtvdnQjFRWEOnLnm6EnlbIwIvK3QGsrlLFGrGkpU0TAylKsUzDLL2Vt+qqHe1MR5NB+a9lw2OKbz3/sUbr3kvAu66JWGuVKPvonx3tpDA7iMWnoQCtKkFOLi+ptGWmSZUaOtdJE1xbawsSPE3DDBwwcMMDtFivDXlKbylult+/r1nqx0526nXehcbspNk2AfNYXDXHkFIrd5SfUYGlPPpnSOFsLezz4qaslBaIoxnLwLyPVWMTPIe5pw6c8ktsIx3TfvOs6TyAjHmvacBt9FNzfr1sULyXKJSsowd1W1Mf2g8fj8f+5VuKQxN+uZJSeYJi8JXEaJStZy1ktDMKqEaUUpAmiPol4Fg4ew4tBGkNrcb3svRWMaV7Q7Cqt45w+q/OCOS0vKLfm9liKrj04HXt6bD6bL+03d9oYFca+4XVt29tuj8DeNRPmShAOtctNxe5LkT7jcSFNG6mls38GYcYnUdGNuKhncSfMykh1HDssoHPLHQcshU0Xg1bF2QKxHuI2zt9EHCxHXcpMJmmtrkM35HeMY39DcfDWpKVSrT9yTQdSL95CRpaoaserVcV7e42k/ka4o9x5/C6h/pGw4u+TUlK5qr2pPxM66cfdR4YKeA/XTwtdue9jbdCVH/QVp8k/PHr13mXX6CM+cFENdZS9Zo/8Akq74LcPkn8UzdVkNX5y0X/3KT/8AZn6rT+y3S/Tkz2sRelyhFNfuZYpLa9B7XWvqvonDUfJV69jWo47SOCRST5HsjlXSGRpI5SpGo0kKmQGNS+wJ3C/lirVGKcsM1Zd+zSn0aFhOt7nv9+iPc0L2lkv8KZz679tlqVshIXOqciJsQNjM8RdCHOf5taW/iVS+qOFF6eb2+ZNQinLfpuNKtzY2hrRYAWH6rzt7JRjpj6/3zLVNZeWRPeLzUnll3Ad4tQNn/wAy42tx6EWPvKspOVLDXl4h7HFRK7wsYLySHRjbvO1x+yNZVmxtJVZrb165kc5qKL1kbJwp4WRA3sPE72nHFzupuve0aSpQUF0OROTk8sofaPS6FXDLskYWHmw3HnpN8lyeLUdSyu77Fq2ls0RERXl5ItI6r6Fs8L4n+i8WvuOsOHEGx6KW0uJW9VTXTp3mWsoxvTno6g6LnRyxuI0m4f8AbTgccCCF76Lp3FJY3i19P49bFZrc1PN/tCa5kf8AEIjHp+jUsBMb8SPEBfQcCDcY6jg1cK84JCWXTXw9cxCs08ZL5SMZK0PhkZIw6nNIcD1aSF5qrw2cHj7k6rJjgUjuCq/0FRrob9ojptOdy0/oaqHaRHEUJ3KxCzqYI5VEN67K1NT/APsVEMXB72tJ5Am5XQpcMqS6P5EEqqISXtIoBcQ9/UkYWghe7H7zg1vvXTpcFfUhdUROe1XIbQUDWX1GeYX/ACRNd73BdCnwuMVhv6GjqCdRWZScCX1DIxugiaCB96YyX6AKzGxopcjGtke/IZqbmaaqkbqIdPIAfwsLW+5Txo047qKRrqYgMxKSPR0KdmJt4ru/1EqXcJkTn1FTUNPaOGJs0oLWAMZdo1Ok1bBgDvI4rKTfM3hmT2MvoaR80jY426T3kNaBtJ+W2+5bVaipw1y2S3LRvebORGUVO2Jti70nu9p51nkNQG4L53xPiDu62t8unkWoRUUPZHLnJGeg1kcpUjA0lcpYowyKytJ4CAMXENHG+xXrSOaiNXg2HI9H3MEUXsMa3mQMT1N17anDRBR7jmSeW2PFuakNnTRPkia6IaUkTxK1urTsC1zL7y1zrcbKvdUnUp4XPmS0pKMt+RVpspslF2OFtoOBadrXA4tI3FeOv4TcsHRpJYEjUNGtw8x+q5vYSfQmyhN1czYb8v1W6tnjcxqGwr7vDY2mWR2qNmOrefVCuUrKdV46eBrKaity65t5BMRM0xDp3C2Hoxt/ps3Def2fYWlpGhHxOZVquWy5E+rhCVntCyaZqN5b6cR71v4fSH5S7yCq3lPXSfgTUJ6Zoz6kmDmhw2j9heMqww2joch9E9V91yM5KT2mZG0g2qYMW2ZJy9V/TV1G5el4Fe4/wS81+PX4Iqkeo37NsrMdeim0bSOvFpC40nYPiN8PELEDeCNbgvSTX6kU6q6ovdR2Z05uYnzQOOswvLR+XUomk3v9SJS2IKpzJq45AxuUawX9EB7zflZ4+C1dKm+cV8kZ1kzQ5m17RjlOs5Okv8dJaf09H/1XyRlzkIZYzRnONTWV0jNRHfWZyLWtFvct40aceUV8jVyYrm5mNSlxLYWWbiXOGmb8C+9ipEjDZb//ABxlrDSG7/pMLmGcZCyYQHl2sPLPy2vbmT7ljYYJX+H3w34LODAjkzJ9omYeqCeuJRGSCz3zlp8nsBkIfMcY4QcXYEBzvYZ9o9LlOZsots+fcs5XlqpnTTuu93QNA1MaNjRu5nEklSxikWorSjU+zTNb6PH9JmH10g8DT/hsO22xzhr3Cw2leM47xPtJdjTeUufi/wAL7+BYpx6sucr15pEr2G0jlIkYGsjlKkYGsjlLFGMnublF9Ir4m2uyH613Nti0fm0Peu/wqhmSl8SGtLEX4muL0pzwQAgIrKmbtPUHSkjGn7bSWO/M0gnkVDUoU6nvI3hUlDkyFnzAhccJpx1YfeW3VV8MoN5wTf1UxxT5iUjfSbJJ997vg2wUkLGjHpk1dxN9ScoMmQwi0MbGX16IAvzOsqzCnGG0Vghcm+Y7W5gEB4RfWgMcylk80lVJAfQJ04jvY7UOmI/CV5biVtom/Wx0ac9Uc9RSJy40kSJiskYkY5jsWuBBHApTm4SUl03NsZWDGMv5LdTTuZjYG7Tw2Y7xh7ivfWdxGvTUvmiq10ZrnZr2nxyhtNlB4bKPCyc2DZNwefVf9rUeB1zSXUrShg1SWiaXxu2t0rfiH/Sj1GmB0IQmoYOZaVrmlpGDhY9U1DBG5sUYZAARiXOv0Jb8AFhsIlgwJqZnAlTwgF/F1/NrUyYG2WctU9IzTqZo4m7C8gF3Bo1uPAAlFlmTHs7u2gkGLJzNAau/kAv+CM4DZi6/3QpEs7m0ab6mR1VU+V7nyPc97jdznG5cd5JxKlWxYSSLz2a5p984VMw+qYfA0/4jht4tafM4bCuBxninYQ7KD9pr5L8v6EkI6t3yNYkkXh3uWRu963SMDaR6kSA2kepUjVvYZVU4a0uOz92VijT1yUUal57N8kGKnM0g+snOmb7G+oOty78Q3L2NjR7OnyxkpXE8zwuSLcrhACAEAIAQAgBACAEAICr5/ZBNTAHxi80N3MtrcPWZxva44gb1Vu6Cqw8UTUamiXgZ3RVAe0EdeB2heRr0nAvD6N6qNGyIHPXI4ni0gBpN2/D9DzG5djhF52M9D5P18yKpHqZPKwgkEWINiOO0L2EXrSaIS45n9ptbQgMBE0A1RSknRG5j9bOWI4LSUURSgarkXtpyfKB34lp3bdJpe3o6ME+YCjcMGmGi0Q595NcLiupesrG+5xBWulmMif8A5xkyJuNdTWu4+GRrtZLtTbnas6WMleyt205OjB7oyzn7DC0dTJo+4FNI3ZnmcHbXWzXbTMjpmnaPrH/mcNEdG9VuomyjnmZ3W10sz+8mkfI863vcXE8Lk3twUijstiRJIRCybotWZOajqyTSfcQNPjdqLvsN+ZXL4nxBW0NMX7T5fnyNoR1M2iJrWNaxjQ1rQAANQA1ABeEq1JVW5SeW3uy0tlgTe9RpGRB71IkBu96kSNcjd7lLBbmGdZvZK+m1QYR9REdKU7/ZZ1sRy0uC73DbTMsv0iKrU0rPXoa8AvRnPPUAIAQAgBACAEAIAQAgBAZln5m+aeQ1ULbxPP1rR6jifTHAnyJ44cfiNnqWtcupdoVU1pZCxSggEG915upTcXhk6FwQRY4g4Ec1FF6ZKXcZ5oz7PLN4hxewEnX94f8AIauOC9Vw69Uo4l8PD+GV5xw9ikELtJp+vXrwNDkrLMM5K1zg0Du+C1WMjB2aZwFy1wG8grCkbOnJLLTwcgLdeuZhHQW/r16+hsWjNPNN9S4FwLY9ZO8fIfHZvHMvuIQtovHvG8Y6mbFR07IY2xxjRa0WA+a8PXrSrScpMtKOFg6dIoVEyIPkW6iYEHvUiQbEHvUiia5Gjg+WRsEAvK82+6NrjusMf2L9OztZVH63NZNJZZrObmRWUkDYmYnW93tuOt36DYAF6mjSVOKiihUm5yyyUUpoCAEAIAQAgBACAEAIAQAgOZYw4FrgCCCCDiCDgQRtCcwZRnTm2+hcZIwXUrjzMROw/Z3HoccTwuIWP6ol6lVU9nzI+KYEAg3BXAnTcXhom3R1URtkbou6Hcd4SlUlTllGJbrco2cebGJI8Ljt9V/PcV6W04gsYbyvqv4IJQaZTqyhfGfG0jjsPI6iuxCrCosxZpkk8j5KbbTksdzb+8/oqVxXktofPc6lha05PXV+C/JOlrSLEAj3YLmOVTnueppwt5R0vTg4mmjsWvc3HAgkfBSxjWT1xzkhc7RJ0qrWPFkBLkOQvtGCW7HHAciT8l043UFHNR4Z5C7owpVWqclJdGvt5lozbzMBIdJZ1ttvCOQ9c+5cy94tpWmOy+pHCm2aLTRtjaGsFh8TvO9eWrVJVJZkWUsbI6dIoVEyJvkW6iYyIukW6RjIi563SMMauke97YoWl8rsA0bNtzsGG/mVftbSU2tjVtJZZpmZ2bDaNhLiHzv9N/v0G32fE47gPU29uqS8SlUqOfkWJWCIEAIAQAgBACAEAIAQAgBACATlma30jZARtZlNpBbohwIsdLEEHWCNosmMjJm2WshGJxkpcWHF0O7izfy189S5F3YxlvH4+vXxLlKsntIj6Wra/VgdrTrC8/UoOD3ROLuIIs4Ag7ColOSeUMEfUZHab6BtwOI/fmrkL1p78+80cCMlzWBOMcJ6AfIK2uItL3madl4DeTIUTPSZADuwJ8gCVLG6qTXstjDQ4o6eK9u8Yzkxw+QWlWpV3fP4heBO0uS4hY3092It7tfmubUr1UsJYJUokmJNgsANiottm+x4ZVjSMiZkWcGDh0i2wMib32BJIA3lSRg5cjA1g7yodoQDD1pDgG/vz+K6tnYyk8s1nJQWWX/NKiho2nRGk93pyH0jvA3C+y/O69FRoRpcvXkUZ1HNlqhrGO1HoVMaDhACAEAIAQCM9S1us9EAykyw0amk9bJuBP8Ajg9n3/2WdvX+wdsyy0+qfNYA9gq2v1HHcUAugBANMoVJaLDWdqAgaiYnEojCRHzylYyjJHzylEgQeVKFkh0iNF/tt19d6grW1OotyanWcefIizNLHg8d432hrHMfvmuJX4bJPkWo1Iy8BxBXMfqOO44H+/Rc2pbzib4wOJBcW1KCMsAbfQGblJ28+TNcIPoDNyOvIzpQpFS6PokhayquW0jKQ4DiocIzkLrJg4kkDRdxAG82CkhTlLkhzGT8pAm0bS8+QV2lYSk9/p+5hvCyzuDJ7pDec3HsNwHU/vmu1b8PUN2QTuF+kslIQ0BrQABsAsukoKKwkVW2+bJGCUrJgkIZCsoYJvJtU4kNON/dZZawYJNYMggBACAY1mT9M3Bx4oCMmyS/dfkUCGxyM/2SmALw5Ifu94TGASNLky2Lj0H6p4gkkAIBCrpw9ttuwoCDq6FzdYw3608ECNmp0aBHz0ywjAxmpSsmRjLRlAR9TkoHW3qoZ28JdDeNWUVzGooJG+g9w4HFU58OjJfknVz3o9ElQ3Yx376KnPhT6IkVeD5nv0yUa4r8ioXwqWev0Nu0h3ga+X+ifP8Astf7ZLp9kO0h3nhqZzqjaOZ/upI8KlkdtDv+h6YZ3a3aI+yPnr96sw4Vvvj7kbuIrkdRZGBN3XceKu07KnHn/BFK4k+RJ09DbULK3GKjsiFycuY+hpFsYH0NMtcgfw06ysjBIU1ITgASmDBOUNDoYnX8EMj1ACAEAIAQAgBACAEAIAQAgBAN5aJjtbfLBAMpcitOo+YRgZzZBdssf3xRgZy5Cd7J+KY2A0kyMfZPki3A2dkjgm5jIk7I/BMmcnP8HTmYyH8HTAyetyPwWMmcirckLbDfIC8eRzsBPRYWWB1FkR3snyWOfID2LITtwHMrLA8hyINrvILLA8iyaxuy/NMgdtaBgMFgHqAEAIAQAgBACAEAIAQAgBACAEAIAQAgBACA8IQHmgNw8kB4ImjUB5BMg90BuHks5YARjcPJYB6AgPUAIAQAgBACAEAIAQ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/>
          </a:p>
        </p:txBody>
      </p:sp>
      <p:sp>
        <p:nvSpPr>
          <p:cNvPr id="48135" name="AutoShape 12" descr="data:image/jpeg;base64,/9j/4AAQSkZJRgABAQAAAQABAAD/2wCEAAkGBxQTEhUUEhQUFhUXGBwYGRcYGRgaHxgcFx0cFxcVHBoaHSggGB4lHRwVIjEhJikrLi4uFx8zODMsNygtLisBCgoKDg0OGxAQGywkICQsLCwsLCwsLCwvLCwsLCwsLCwsNCwsLCwsLCwsLCwsLCwsLCwsLCwsLCwsLCwsLywsLP/AABEIAM0A9gMBEQACEQEDEQH/xAAcAAABBQEBAQAAAAAAAAAAAAAAAwQFBgcCAQj/xABEEAABAwIBCQQGCAQGAgMAAAABAAIDBBEhBQYSMUFRYXGBBxMikTJCUqGxwRQjYnKCktHwFTNT4UOissLS8RY0JFST/8QAGwEBAAIDAQEAAAAAAAAAAAAAAAMEAQIFBgf/xAA2EQACAQMCAwUHAwQCAwAAAAAAAQIDBBESIQUxQRNRYXHwIjKBkaGx0ULB4RQVI/EGMyRSgv/aAAwDAQACEQMRAD8A3FACAEAIAQAgBACAEAIAQAgBACAEAIAQAgBACAEAIAQAgBACAEAIAQAgBACAEAIAQAgBACAEAIAQAgBACAEAIDiaZrAXPcGtGskgAdSsNpLLBA1uedJHh3hedzAT/mwb71Unf0I9c+XrBNG3qS6EXNn7f+XTSHi52j8AfiqdTjFOPJfP0yWNpJvdjZ+etUfRgjHNxPzCh/vS6JG/9J4lby/2xPprsLIXy+y3Ss37zi4gHhYldGhWrVY6sJLo99/gQVIQh1yUiTtZr5nXM3d/ZjAb/wBqyqWecn88fbBHq7kTmRu0msaRebTG54Bv81nsnHk/3MOS6o0fN7tDims2Yd04+sDdv6tWutx95fEYzyLq1wIuMQdqlNT1ACAEAIAQAgBACAEAIAQAgBACAEAIAQAgBAQOc2dUNG3xnSkthGDjzPshaOe+FuzKRj+cfavWEnu3sibsDWg+917rPZt+8/kZXgQFB2yZSY7xSNkbucxoPQgYHmCsOD5Jv6fuM+BZMiZzxZQf9ZJIZRjoSO/02wPS3Jed4jQuoLU3ld5fo1KfJbFro8nOOEbCfuj4kLjxp16m0U38yZziupJw5uTn1Q3mR8rq1HhF1LmsebIncwXIzntQy+6lJpYnjvSPG5vqjcCRr1i+yx22XT4bwzRNzq74+/8ABHWuMxWnqZRBTSTG0bHvdua0uPUAEr0DwvIp8yXgzIyiRpNo6m3GNw9xC0dSK6mVFib2TU7tCeN8btz2lvxGK3jNMw13k1k7KnFZwnyNXsaFmtnlPHZjHBzdjH4jkDrade23BUrhzorXHl1X7ompqM3iRouRs8YZjoSfUyatF5wJ4O+Rt1Wtvf0qu2cMzUt5x8SyK8QAgBACAEAIAQAgBACAEAIAQAgBACAEBFZzZXFLTvlNrjBo3uOofPkCtZSwgj53ziy057nPe67nYkk61mnDBltsiskZr1Fd4/5cV/TdfxfdHrc8BxVO6v6VD2Zc+5E1Oi58i7ZI7ERIAXzyNb7Wi0X5C5K0t7urW30JLxfNfIxOEI8nlk7R9hcEcjXirn8JBwawHDjjbyVyXtJp9SJd5rEEWi0NGoAC522FrnitYxUVhGeZ2sghcoZpUM8nezUsEkntPYHX531rCSXIEpS0ccQ0YmMY3cxoaPIBZwBZMjAxytkiCpYWVETJGnY4A+R1havDBkmenZD3YM2TiTbEwON/yOPwK2VVx5/Pu/P3Mozehyk5jrG7XNOIOBBGwhTSWqOPD6GMYeTXZKYSRsc5uD2hw5EXuCvCT10J46dPLc60Wpbj3I+cM1JZr7ywbifEwcCdnDVyXUseKOKUZb+uhBUt4y5bM0HJuUI54xJE4OafMHaCNh4L0dOpGpHVF7FCUXF4Y6W5qCAEAIAQAgBACAEAIAQAgBACAEBkXbFnGx7WRRm4jedJw1F1iLDfaxxVeNeM6jhHoiRwajqfUo2ZObZq399K0mO9mM/qOG0j2QR1sdgxp8SvnB9lR3k/Xzf0JqNJY1S5G55FzebGA6QAuGpvqt/UqG1sIxfaVd5fb13irWbWI8ieuupkrhdY1GcBdHIYDSWNQweaSxqM4OJJgNZVWte0qXvySMqDfIQOUGb1SfGrfON/kSdhPuOmVjDqcFLT4pbze0vnsYdGa6CmkrqqKXI0wUXPbs1p65/ehxhm1FzQLP8AvDfxSFSUPdx5Pl9DPgy1RZPYIWQkXaxoaOgtcbiq86UZw0TMqTi8orWWMkGLEYs37uB/VeevLOVF5hvH7F2nVUtmQ1JUy0snewavXj2PHLz1avcp7G9lSl63Xrl+DNWnGa3NIyJleOqiEkZ4OadbTtaV6ujWhVjqizmzg4PDJBSmgIAQAgBACAEAIAQAgBACAEBTc9s4S3/4sDrSOH1jx6jTs+8R5DnhzL+9VKLjHmWaFHV7TKXVZCimiELwS3SBwJBJHEb9XIrzlC9qUqmqnu+XzLs4qSwzRM28ispo2gABwAAA1MA1NC7lpb9nmpU3m+fgUqk9TwuSJcyjaVZnd0o85JEai30PRJfasxrwkvZlnyGGg0ltrGA01q5mQ01q54RjBH12UNHButcDiHFmswp/P8evIs0qGd2Rjnl2JK81OtKW+S5GCR2I7rSMJSWQ5JHLmWTeLMp5FKesLNtwujacRqUHjLa6p/sRVKKlyJWOYOFwV6uhcxrR1x9Mpyg4vDAuU2rBjBw8gixxB2LWT1LDGMFTyzk7uzceidXDgvPXNt2DTjy+xdpT17MiKOsfSS9/Fi3VIzY5u08+OzldW+HX0qct/X8mtWlrjjqajQVjJo2yRm7XC4PyO4jURwXrYTU1qRzJRaeGOFsYBACAEAIAQAgBACAEAICIzpy0KWAv1vPhjbvcdWG4azy4qC5rqjTcvkSUqeuWDN6SE4ueS57jpOJ1knH9V4u5qurNnVSwku4tObNFc944YNwbz2np8+CtcPpQSdaXJFevL9KJSqrycG6t6pX3FpzemDwjanQ6yGwaTxXG1ykT7I9Di04Gylp16lOWU8GHFSRIUdbpYHX8V6Ww4n23sz977lSpR08uQ70l1NbIcDTKVZoN4lcniN44R0R5v7E1Knqe5DRm+vWvMTeWy6lsLxhaRjlhskIdG2sLpQp7FWbeRvUjcqteHcS02M3qtglOqSq0HWOorpWV06U/A0qU9SyS+kvTxmpLKKWH1OC5bas8hjA3qog9padR/d1FVSqQcX1NovS8lQqoC0kHWMCuBOLhPxLaeUOMz8q/RZ+5efqZj4SfUf8AocB+XivR8Lu8exLk/oyvc09S1dUaSvQHPBACAEAIAQAgOZHhoJcQABck7AMSUBA1NVLJ4tJ0UfqtaAHuG95N9C/sixG07Byq15J+68L6/wAevIswprl1G2Sp5PpDGNe9zTpF4e4u8IFrjSJsdIs1bz0isrmrUr6c5jjc2qwioZxuWldoqGW5x5R+lVbiMYobsZxd6zvP3Bq8zxW5UpOK6emdG3hpjnqziFnBefy29iwi1TO7uNsY12x+Z81bvqyhTVJcuviyKlBylqYizAY4BcLTksDulq47ek3zv8F0be3k47J/IrVW8iU1QwmzXNJ3XF1WuKOl8iSm9hu9xBuNYWlKUlJPuN3hrDJqlqNJod5r1NvcqrTU3z6lKUMSwQVfMXy6IBJGoDHifliuL2dS6qeym2+Xl+C3FqEdyQpMivOL3aA3NsT+Y4DoDzXatv8Aj6e9Z/Bfkqzu8bRR1J9BjNpHxk7nv0vcTYeS7lLg9CC9mmjmVOK047SqIWppaF5sz6MTusy/krDsoR/Qvkaw4hSqPCn9R27I8B/wmDi0aJ822UFSyoT96KLcas+jGlRkP+k8j7L/ABDz9IeZXLuOA0Jr/G8MnhdS/VuQddE9hs9uidh1g8j8sCvOXPDqtq/aW3f0LtOqqi2JXJ0+kwcP3+qu2VfVDS+hDVhhi7irzlgjwcOKzrGCDy3F4g7eLHp+/cuZer2lLHQnpPbBXq6m02kbdYPEKK3qaZpkjNBzMyx9Jpml38xngfzGp3UWPO69tZ1+1pJvmtmcutT0TwTqtEQIAQAgBACAj8tP8AafXeG9B43Dq1rh1VO/qaKD8dvXwJKSzIiK2ZeSurwv04CuajLumdtu1nkNP/cPILucBj/hlU6t/Rf7K937yQ5zuyn9HpZHg+IjQZ952APTE9F1bmr2dJyIKUNUkjN6GHRaB589q8RXqa5bcjq8iWyfHd7PvBQ0vfRiXuklWSC7pJHaEYOjc4lxHqsb6xvfgupZ8KqX09b2Wef4+n1KV3f0rSnmRFuzkDT9VCw21Ol8budhYN6L11twi2t1ssvvPJ3P/Iqs3iK2HdNnxMD4443D7N2/ElXHbw6EFPjlVP20n9C0ZLypBVtwAJHpMeBcdNo4hVa1DC9pZR3rO/p3C9h79UJV+QxYmI6J9k4tPK+LfhwXBvOC0qsW6Wz+h1Kd1KLWojcnSlveMcCCNh4rzk41LZypzTTa/H5LbcZ4kiVpo2QsLzhfFx1kk7N5xwAC9pw22VOjFJbtJv5HMuK2MylyRA5Ujq6rAFsUexmkbn75aDjwvZdiGiKPNXX9TcPbZd35KtligdSt0p9FjNWncaNzsJ2dbLftI95y58OuVLGnPluR9PVxSfy5I3/dcHfArZST5EFS1rUt5wa+BYshZxy05AJL49rScRxaTq5auS1nTjJFyy4lUoyw3leuRo9JUtkY17DdrhcFUJRaeGevpVY1IqUXseVUDXtIcAQdYK0cIzWmS2JU2nlEDHSdy/RBJa65F9Y4X2815G9to2twtPKXrBfhUdSG/QXJWuvYzgTJTUYwR+VBdnIqG53hk3gsMgZgqUWSvkL5n1vcVoaT4KgaPDTGLT8R+Nel4Tce0k+u34K1zDMc9UaavRnPBACAEAIAQEXnC36sP9h4ceRuwnoHE9FzuK03O1lp5rf5fwTW7xNEFJivndSbctzqxRIZryWkmZv0JBxBGgfLQ969t/x6opW7j1yc+7T1JkD2kVelNTwA4C8rh7m/B/5lNxatpio+u78m1pHnIhYgvJSLhI0LrOBJwGta08uaSNJyUYtvoTtPTtfoyPA1DRuAdFpsbAbDqudp6L6RaU3QoRp+CPKz/wDIqObXl4IRzgyM2Wmlc3Rie1jnNk0RgWgkaW9uGI+BUnaNEn9toz9+J890WftQ0/WaEg3W0T0LR8llVpLmR1eDW017Psv5/c0TNzLwfoz07rFpxB1jexw2ghWIyU4nAqUq9hW2+HijZMm1jZomSN1OF7bt46G4VCcdLweut6sa1NTjyZH5ZjAs7be1+Gtec/5BBaITx1x8zo2j3aGk1R3k5iBwjaHEfaf+jf8AWvT28VGmmcC5ra67p9xA9oOekeTIGnR7yaS4ijOA8NtKR5GOiLgWGLj1IzKeeRco0kllmIZa7Sco1Iex9QWxvBaY42tY3ROBbgLkcyVoTlVilLSC0kEaiMLeSDnszQczs6zKRDUG7jgx+87Gu47irFKq84kee4pwqOntaKxjmv3X7o1/MHKJD3QOPhcC5vBw9IDmMfwlK8MrURcEuXGbpS+Hn/ovTlTXM9QQuVjZ8fM/Jee47hTg/P8AYt2vKXwESVyFImE3OWcmRlXnwlR1pJ02IcyFmCpxJSKykS0B7TZ0bg4HiDh77eS6VlVcJ+vM1aysGv0VQJI2SN1PaHDk4XHxXt4SUoqS6nJaw8Cy2MAgGOVMoiFowL3uNmMGtx2knY0bT8SQDDXrxox1S+Xebwg5MrFZV1zibktb7Mei33uu7yI6Lz1zxS5Xu4j9S3GhT6bnNO+R2DjU34SSD/cAua+I3ree0+xJ2MF0Fppnhui4zhhwOk5rh1JJIHFJ8Ru5QcdeU8rGF98CNGGco7evPPmWkeUk3dzxv2X7t33ZLAf5xH716DgFzouND5PYrXMMw8isZwz95X1B2M0Yx0Av/mDl0uK1M1WvI1oRxTR5CuBInQrWOtE7lbzNj7ld4RBTvIZ8/kc3jE3Czm112HuR88qQFlPUzMhla0H6w6LXj0WkOOF8MQT57PfVH0RxuFSdSgpvy8ys9s3aHF3H0OilbIZP50kZBDWf0w4YFztttQ5qJLvOoYS510wYJzM/K5gqG4+B5DX8jgD0OPK63hJxZTv7aNxQcXzW68z6Y7PZiYHtPqyG3IgH4381mvu8lPgk26LT79vXnkkcuuwb975Fec4/JdjFeJ6K2XtNmf5Ty6aaeeotpBhfpN9prcNHhgBZeioTUqCa7kzxinL+5NLrLHwMm7UM5GV9c6WEkwtYyOO4LTYN0nXGzxuetT1JUUAIBSCQggg2OsEbxqQz4M3vMitL5KSQ4OcW3HFw0XfEqxJuUTyVOn2HENMeWfozX3FU0euZA5Xf9ZGOZ/fkvM8fn/khH4/Pr9C7aL2ZeIi4rjaicSc5Z1P1/oxgaVrsLKGrPMcI2iiKmCjibEfVsu1w3ghW6MsSRhl77PqrToYr626TPyuNvdZe3s5aqK+RzKyxNljVoiBAV2ObTqJ3u1xuETOADWvceZc4jk0Lh31b/K89MJfHn+xahH2FjqczSYryt3cb+ZchHYc04wWlNJIiqN5EK9w0TfVbFZbepNd5tTRHU99Bt9dhfyVCt/2S8yyvAQrn2Y47rO/KQR8Fb4bJq4g/E1mvZaK1VOBqalw2zv8AcV3OJyUqzZDS2ihzEuPIkFatl4ngDZfyx+SucLq9ndRfj99v3Odxem6lnNLuz8tzGe0Zh+ktOwxtt0LgveSe5xeDtO1SXRv9iqEodM8QFq7LxD/Eqfv3BrLuxOrSLSGg9bdbIYk0otvkj6azbazRlkiFo5JSW7LgANJA2AuDisz3ayU7CMNMpw5N5XrxaYyzkq7OaN2J6kfIHzXlePVFKcYdx3LSOzZnmetOS2paBcuY4jjdt/iuzwqqp2kfDb5HjrmCo8U36yT+DMMK6B6I8QAgLBmFURR19O+chsYcbudqaS0hrjuAcRjs1oD6TZJTzTUrYXMkcwmQvYQ4BmiSPEMDdxYsqWxzKvZVLmCj7yeX5eP4LNM9apYOoVqabTmcdjRb5fqvCcVuFVuHKLzjb7nUow0wR65y5+rBIthJ7llT7xgZzlROWWZQymUkTAxlVins0assvZbJ9RM32Zjbq1v6L2nDZuVLfvKN0vaXkXVdArAgKpIS+eV8A8BsHk4Bz2eEub0DR+HcQT5ziajUm3Dps2X6PsxSl8BN0rgcWnoQV5SpSTnvLcuJbbHv019vCzzUiUY/q+/r18TXQuowkle9wEuAvg3Yee/bgt5tKL7PfvZtpSWw9cVzOpkZ12Lbe05rfzPa35ro8MX/AJEWaVPcZVYH3fKd8sh8yurff9jT8SOO6WO4fxFcyRuPoVEnh5DSaaZR8/s2DKy7B4mklnG/pR32HAW5c17bhl/G4pqL95czycoPhtd6l/jl17mZJPCQ4hwIINiDsI1hdRNY2OtjKyhJrbrLZjBpXZhmbJJKJHNIJHhv6jTrkO7DADasJnLvKrry/pqX/wBPuXd5m/3ZDEGjBjG2HIfFa1akaVNzlskdGjR0RVOPIqdZKZHFxvidXuC8HcXDr1XOfU7UY6IqKGmVaQyMDm4vYLEe035kfqulwa77Kr2UuT3+JwOO2DrU1Vhzjz8v4MLzsyEaeUlo+qdiwjZtLTuI+Fl6xNEdldK5pZ/Uua/f4lfWxbBATObWRHVEoGIYDd7tw3X3lYZXu7mNvTc3z6LxPpjM3JPcRmR4s94AA9lg1DgTr6Dciz1KfDLR006k/elv5L+R/ljKGg2wPiOrhxXL4pfKhTcY+8+nh3nct6WuWeiI6mZot4nE/ovAVamWdPB68rTU2BF5WU2BvKVJEwM5VNE1GMqniYZYOy4/+0NneD/df4Bey4X/ANbKVz0L2umVRjlucsgkcDY6JAO4u8LT5kKKvU7OlKa6Js3px1SSI4hscTGNsA1oAtyXl7yrGnSUV0X1LkE5SbI/SuvJzep5LqPdJaYA2rMdHfpD3G5Vy2eIyytsBCjnKskZwIwt054Gb5A7pGDJ8Q3zXe4HQ1XCbXIguXiDKdSYPlG6V496scQWKhiPJElCVzHzN8jumlDhdpBFyMN4NiDuINwRsS4oSpPElgJpjzRDgQQCDsKipXE6M1OL3Xr5GtWjCrFwkk0yGyjmZSVJ8dmu+0CfJwIdbgSV7Cz4rSrJKbw/Hr5HBlwutQ3t5NLu5/RnWSezOkicHCxO8NN+he51ugXXjJTWMkErW5ntUqbdySX2LjB3VOzRZZg95O87SVHUuqNFZk0i7b2apx0xRF1da6Y2Fwwe9eS4nxTt/ZjtHp4+J1qNLRu+Zy2JchS23JuQq2E7Ftnbb5+vXga5IbLOQI5w5rg0F3pBwJa7ifZPEc9eK9JYcWWNFZ4x+rv8zgXnBmp9tbPTLu6FCyj2UOJvHpgbLBsg6EEHzXfhV17xeV3oq/1V1TeKtLPkzzJvZK8n6zTI5Bg6kknyCk3Zh3dxJf46WPNmnZs5ow0obg0luLWgHRafaxxe7if7phR3kzNGylOfaVnql07kTFdlZrcAQ524fMrm3vFadFaYPMvXM7VK2lLnsiPp4nOd3khxOr97AvE311KrNtvdnQjFRWEOnLnm6EnlbIwIvK3QGsrlLFGrGkpU0TAylKsUzDLL2Vt+qqHe1MR5NB+a9lw2OKbz3/sUbr3kvAu66JWGuVKPvonx3tpDA7iMWnoQCtKkFOLi+ptGWmSZUaOtdJE1xbawsSPE3DDBwwcMMDtFivDXlKbylult+/r1nqx0526nXehcbspNk2AfNYXDXHkFIrd5SfUYGlPPpnSOFsLezz4qaslBaIoxnLwLyPVWMTPIe5pw6c8ktsIx3TfvOs6TyAjHmvacBt9FNzfr1sULyXKJSsowd1W1Mf2g8fj8f+5VuKQxN+uZJSeYJi8JXEaJStZy1ktDMKqEaUUpAmiPol4Fg4ew4tBGkNrcb3svRWMaV7Q7Cqt45w+q/OCOS0vKLfm9liKrj04HXt6bD6bL+03d9oYFca+4XVt29tuj8DeNRPmShAOtctNxe5LkT7jcSFNG6mls38GYcYnUdGNuKhncSfMykh1HDssoHPLHQcshU0Xg1bF2QKxHuI2zt9EHCxHXcpMJmmtrkM35HeMY39DcfDWpKVSrT9yTQdSL95CRpaoaserVcV7e42k/ka4o9x5/C6h/pGw4u+TUlK5qr2pPxM66cfdR4YKeA/XTwtdue9jbdCVH/QVp8k/PHr13mXX6CM+cFENdZS9Zo/8Akq74LcPkn8UzdVkNX5y0X/3KT/8AZn6rT+y3S/Tkz2sRelyhFNfuZYpLa9B7XWvqvonDUfJV69jWo47SOCRST5HsjlXSGRpI5SpGo0kKmQGNS+wJ3C/lirVGKcsM1Zd+zSn0aFhOt7nv9+iPc0L2lkv8KZz679tlqVshIXOqciJsQNjM8RdCHOf5taW/iVS+qOFF6eb2+ZNQinLfpuNKtzY2hrRYAWH6rzt7JRjpj6/3zLVNZeWRPeLzUnll3Ad4tQNn/wAy42tx6EWPvKspOVLDXl4h7HFRK7wsYLySHRjbvO1x+yNZVmxtJVZrb165kc5qKL1kbJwp4WRA3sPE72nHFzupuve0aSpQUF0OROTk8sofaPS6FXDLskYWHmw3HnpN8lyeLUdSyu77Fq2ls0RERXl5ItI6r6Fs8L4n+i8WvuOsOHEGx6KW0uJW9VTXTp3mWsoxvTno6g6LnRyxuI0m4f8AbTgccCCF76Lp3FJY3i19P49bFZrc1PN/tCa5kf8AEIjHp+jUsBMb8SPEBfQcCDcY6jg1cK84JCWXTXw9cxCs08ZL5SMZK0PhkZIw6nNIcD1aSF5qrw2cHj7k6rJjgUjuCq/0FRrob9ojptOdy0/oaqHaRHEUJ3KxCzqYI5VEN67K1NT/APsVEMXB72tJ5Am5XQpcMqS6P5EEqqISXtIoBcQ9/UkYWghe7H7zg1vvXTpcFfUhdUROe1XIbQUDWX1GeYX/ACRNd73BdCnwuMVhv6GjqCdRWZScCX1DIxugiaCB96YyX6AKzGxopcjGtke/IZqbmaaqkbqIdPIAfwsLW+5Txo047qKRrqYgMxKSPR0KdmJt4ru/1EqXcJkTn1FTUNPaOGJs0oLWAMZdo1Ok1bBgDvI4rKTfM3hmT2MvoaR80jY426T3kNaBtJ+W2+5bVaipw1y2S3LRvebORGUVO2Jti70nu9p51nkNQG4L53xPiDu62t8unkWoRUUPZHLnJGeg1kcpUjA0lcpYowyKytJ4CAMXENHG+xXrSOaiNXg2HI9H3MEUXsMa3mQMT1N17anDRBR7jmSeW2PFuakNnTRPkia6IaUkTxK1urTsC1zL7y1zrcbKvdUnUp4XPmS0pKMt+RVpspslF2OFtoOBadrXA4tI3FeOv4TcsHRpJYEjUNGtw8x+q5vYSfQmyhN1czYb8v1W6tnjcxqGwr7vDY2mWR2qNmOrefVCuUrKdV46eBrKaity65t5BMRM0xDp3C2Hoxt/ps3Def2fYWlpGhHxOZVquWy5E+rhCVntCyaZqN5b6cR71v4fSH5S7yCq3lPXSfgTUJ6Zoz6kmDmhw2j9heMqww2joch9E9V91yM5KT2mZG0g2qYMW2ZJy9V/TV1G5el4Fe4/wS81+PX4Iqkeo37NsrMdeim0bSOvFpC40nYPiN8PELEDeCNbgvSTX6kU6q6ovdR2Z05uYnzQOOswvLR+XUomk3v9SJS2IKpzJq45AxuUawX9EB7zflZ4+C1dKm+cV8kZ1kzQ5m17RjlOs5Okv8dJaf09H/1XyRlzkIZYzRnONTWV0jNRHfWZyLWtFvct40aceUV8jVyYrm5mNSlxLYWWbiXOGmb8C+9ipEjDZb//ABxlrDSG7/pMLmGcZCyYQHl2sPLPy2vbmT7ljYYJX+H3w34LODAjkzJ9omYeqCeuJRGSCz3zlp8nsBkIfMcY4QcXYEBzvYZ9o9LlOZsots+fcs5XlqpnTTuu93QNA1MaNjRu5nEklSxikWorSjU+zTNb6PH9JmH10g8DT/hsO22xzhr3Cw2leM47xPtJdjTeUufi/wAL7+BYpx6sucr15pEr2G0jlIkYGsjlKkYGsjlLFGMnublF9Ir4m2uyH613Nti0fm0Peu/wqhmSl8SGtLEX4muL0pzwQAgIrKmbtPUHSkjGn7bSWO/M0gnkVDUoU6nvI3hUlDkyFnzAhccJpx1YfeW3VV8MoN5wTf1UxxT5iUjfSbJJ997vg2wUkLGjHpk1dxN9ScoMmQwi0MbGX16IAvzOsqzCnGG0Vghcm+Y7W5gEB4RfWgMcylk80lVJAfQJ04jvY7UOmI/CV5biVtom/Wx0ac9Uc9RSJy40kSJiskYkY5jsWuBBHApTm4SUl03NsZWDGMv5LdTTuZjYG7Tw2Y7xh7ivfWdxGvTUvmiq10ZrnZr2nxyhtNlB4bKPCyc2DZNwefVf9rUeB1zSXUrShg1SWiaXxu2t0rfiH/Sj1GmB0IQmoYOZaVrmlpGDhY9U1DBG5sUYZAARiXOv0Jb8AFhsIlgwJqZnAlTwgF/F1/NrUyYG2WctU9IzTqZo4m7C8gF3Bo1uPAAlFlmTHs7u2gkGLJzNAau/kAv+CM4DZi6/3QpEs7m0ab6mR1VU+V7nyPc97jdznG5cd5JxKlWxYSSLz2a5p984VMw+qYfA0/4jht4tafM4bCuBxninYQ7KD9pr5L8v6EkI6t3yNYkkXh3uWRu963SMDaR6kSA2kepUjVvYZVU4a0uOz92VijT1yUUal57N8kGKnM0g+snOmb7G+oOty78Q3L2NjR7OnyxkpXE8zwuSLcrhACAEAIAQAgBACAEAICr5/ZBNTAHxi80N3MtrcPWZxva44gb1Vu6Cqw8UTUamiXgZ3RVAe0EdeB2heRr0nAvD6N6qNGyIHPXI4ni0gBpN2/D9DzG5djhF52M9D5P18yKpHqZPKwgkEWINiOO0L2EXrSaIS45n9ptbQgMBE0A1RSknRG5j9bOWI4LSUURSgarkXtpyfKB34lp3bdJpe3o6ME+YCjcMGmGi0Q595NcLiupesrG+5xBWulmMif8A5xkyJuNdTWu4+GRrtZLtTbnas6WMleyt205OjB7oyzn7DC0dTJo+4FNI3ZnmcHbXWzXbTMjpmnaPrH/mcNEdG9VuomyjnmZ3W10sz+8mkfI863vcXE8Lk3twUijstiRJIRCybotWZOajqyTSfcQNPjdqLvsN+ZXL4nxBW0NMX7T5fnyNoR1M2iJrWNaxjQ1rQAANQA1ABeEq1JVW5SeW3uy0tlgTe9RpGRB71IkBu96kSNcjd7lLBbmGdZvZK+m1QYR9REdKU7/ZZ1sRy0uC73DbTMsv0iKrU0rPXoa8AvRnPPUAIAQAgBACAEAIAQAgBAZln5m+aeQ1ULbxPP1rR6jifTHAnyJ44cfiNnqWtcupdoVU1pZCxSggEG915upTcXhk6FwQRY4g4Ec1FF6ZKXcZ5oz7PLN4hxewEnX94f8AIauOC9Vw69Uo4l8PD+GV5xw9ikELtJp+vXrwNDkrLMM5K1zg0Du+C1WMjB2aZwFy1wG8grCkbOnJLLTwcgLdeuZhHQW/r16+hsWjNPNN9S4FwLY9ZO8fIfHZvHMvuIQtovHvG8Y6mbFR07IY2xxjRa0WA+a8PXrSrScpMtKOFg6dIoVEyIPkW6iYEHvUiQbEHvUiia5Gjg+WRsEAvK82+6NrjusMf2L9OztZVH63NZNJZZrObmRWUkDYmYnW93tuOt36DYAF6mjSVOKiihUm5yyyUUpoCAEAIAQAgBACAEAIAQAgOZYw4FrgCCCCDiCDgQRtCcwZRnTm2+hcZIwXUrjzMROw/Z3HoccTwuIWP6ol6lVU9nzI+KYEAg3BXAnTcXhom3R1URtkbou6Hcd4SlUlTllGJbrco2cebGJI8Ljt9V/PcV6W04gsYbyvqv4IJQaZTqyhfGfG0jjsPI6iuxCrCosxZpkk8j5KbbTksdzb+8/oqVxXktofPc6lha05PXV+C/JOlrSLEAj3YLmOVTnueppwt5R0vTg4mmjsWvc3HAgkfBSxjWT1xzkhc7RJ0qrWPFkBLkOQvtGCW7HHAciT8l043UFHNR4Z5C7owpVWqclJdGvt5lozbzMBIdJZ1ttvCOQ9c+5cy94tpWmOy+pHCm2aLTRtjaGsFh8TvO9eWrVJVJZkWUsbI6dIoVEyJvkW6iYyIukW6RjIi563SMMauke97YoWl8rsA0bNtzsGG/mVftbSU2tjVtJZZpmZ2bDaNhLiHzv9N/v0G32fE47gPU29uqS8SlUqOfkWJWCIEAIAQAgBACAEAIAQAgBACATlma30jZARtZlNpBbohwIsdLEEHWCNosmMjJm2WshGJxkpcWHF0O7izfy189S5F3YxlvH4+vXxLlKsntIj6Wra/VgdrTrC8/UoOD3ROLuIIs4Ag7ColOSeUMEfUZHab6BtwOI/fmrkL1p78+80cCMlzWBOMcJ6AfIK2uItL3madl4DeTIUTPSZADuwJ8gCVLG6qTXstjDQ4o6eK9u8Yzkxw+QWlWpV3fP4heBO0uS4hY3092It7tfmubUr1UsJYJUokmJNgsANiottm+x4ZVjSMiZkWcGDh0i2wMib32BJIA3lSRg5cjA1g7yodoQDD1pDgG/vz+K6tnYyk8s1nJQWWX/NKiho2nRGk93pyH0jvA3C+y/O69FRoRpcvXkUZ1HNlqhrGO1HoVMaDhACAEAIAQCM9S1us9EAykyw0amk9bJuBP8Ajg9n3/2WdvX+wdsyy0+qfNYA9gq2v1HHcUAugBANMoVJaLDWdqAgaiYnEojCRHzylYyjJHzylEgQeVKFkh0iNF/tt19d6grW1OotyanWcefIizNLHg8d432hrHMfvmuJX4bJPkWo1Iy8BxBXMfqOO44H+/Rc2pbzib4wOJBcW1KCMsAbfQGblJ28+TNcIPoDNyOvIzpQpFS6PokhayquW0jKQ4DiocIzkLrJg4kkDRdxAG82CkhTlLkhzGT8pAm0bS8+QV2lYSk9/p+5hvCyzuDJ7pDec3HsNwHU/vmu1b8PUN2QTuF+kslIQ0BrQABsAsukoKKwkVW2+bJGCUrJgkIZCsoYJvJtU4kNON/dZZawYJNYMggBACAY1mT9M3Bx4oCMmyS/dfkUCGxyM/2SmALw5Ifu94TGASNLky2Lj0H6p4gkkAIBCrpw9ttuwoCDq6FzdYw3608ECNmp0aBHz0ywjAxmpSsmRjLRlAR9TkoHW3qoZ28JdDeNWUVzGooJG+g9w4HFU58OjJfknVz3o9ElQ3Yx376KnPhT6IkVeD5nv0yUa4r8ioXwqWev0Nu0h3ga+X+ifP8Astf7ZLp9kO0h3nhqZzqjaOZ/upI8KlkdtDv+h6YZ3a3aI+yPnr96sw4Vvvj7kbuIrkdRZGBN3XceKu07KnHn/BFK4k+RJ09DbULK3GKjsiFycuY+hpFsYH0NMtcgfw06ysjBIU1ITgASmDBOUNDoYnX8EMj1ACAEAIAQAgBACAEAIAQAgBAN5aJjtbfLBAMpcitOo+YRgZzZBdssf3xRgZy5Cd7J+KY2A0kyMfZPki3A2dkjgm5jIk7I/BMmcnP8HTmYyH8HTAyetyPwWMmcirckLbDfIC8eRzsBPRYWWB1FkR3snyWOfID2LITtwHMrLA8hyINrvILLA8iyaxuy/NMgdtaBgMFgHqAEAIAQAgBACAEAIAQAgBACAEAIAQAgBACA8IQHmgNw8kB4ImjUB5BMg90BuHks5YARjcPJYB6AgPUAIAQAgBACAEAIAQ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/>
          </a:p>
        </p:txBody>
      </p:sp>
      <p:pic>
        <p:nvPicPr>
          <p:cNvPr id="34829" name="Picture 13" descr="C:\Documents and Settings\Дорофеева НФ\Мои документы\загружен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9013" y="2060575"/>
            <a:ext cx="1887537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003800" y="3789363"/>
            <a:ext cx="38163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Отличное настроение</a:t>
            </a:r>
          </a:p>
        </p:txBody>
      </p:sp>
      <p:sp>
        <p:nvSpPr>
          <p:cNvPr id="48138" name="AutoShape 15" descr="data:image/jpeg;base64,/9j/4AAQSkZJRgABAQAAAQABAAD/2wCEAAkGBxQQEhQUEBQVFBUUFBUUFRQUFRQUFRQVFBQWFhUUFxQYHCggGB0mHRQXITIhJSkrLi4uFx8zODMsNygtLisBCgoKDg0OGxAQGywkHyQsLCwsLCwsLCwsLCwsLCwsLCwsLCwsLCwsLCwsLCwsLCwsLCwsLCwsLCwsLCwsLCwsLP/AABEIAOYA2wMBEQACEQEDEQH/xAAcAAABBQEBAQAAAAAAAAAAAAAAAgMEBQYBBwj/xABDEAABAwIDBAYHBgMIAgMAAAABAAIDBBEFEiEGMUFREyJhcYGRBzJCobHB0RQjUmKS8HKy4SQzNENTgqLxk8IWY3P/xAAbAQABBQEBAAAAAAAAAAAAAAAAAQIDBAUGB//EAC0RAAICAgICAQQBBAMBAQEAAAABAgMEEQUSITFBEyIyUWEjM0JxBhWBUmIU/9oADAMBAAIRAxEAPwD3BAAgAQAIAEACABAAgDhKRvXlh5ZWV+PQQ+s8E/hb1j7tyqXZlVftlmrEts/FFBUbaOJIii7i4k+4LLt5pL8EaMOJX+ciHJjNbJuswdgA+Oqz7eZm/ksRwsaHt7GctU71pnD/AHH5KnPlZv5H9MdeoifsU3+s79Tvqof+yl+x3an/AOTnQ1LfVld+pykjycl8i6x5e4i24hWR+2499nK1Xy1i9Ma8XEn/AASoNsZmaSRtd5tKv18zL5RXnxNcvwkXNBtbDJYPvGfzajzC0aeTqs9+Cldxt1fryX0MzXi7SCOYNwtGNkZemZ7hKL0xy6eICABAAgAQAIAEACABAAgAQB1AAgDiABAHCUjYeTPYttVHFdsf3j92nqg9p+izMnkoVeF7NCjj52eZeEZ6aoqanV7yxp9kaC3cPmubyeVnL5NOFFFS9bYqDCWN3jMe1ZM8uch7ufx4JrIQNwAVd2SZE5tjgYmOQzZ0MSbDYZUbDYZEdhNnCxKpC7EPhB3gFOVjXyOUmQp8JY7cLHs+inhlSXsmhkSXghfZpoDeF5/2m3u4rRo5CcX4Y9/RtWpIuML2xI6tQ2/52jXxb9F0GNy2/FhRyOK191RrqSrZK0OY4OB4hbddsbFuLMecJQepD6kGAgAQAIAEACABAHUACAOFAAgAQBDxHEGQNLpDYcBxJ5AKC6+NUdyJaqZWS6xMbW4vNWXDfu4+zeR2nj3Ll87l5S8L0bdWHXR5l5Z2loGx7hc8zvXO23ymSTtlImBqr72RNiw1N2N2KDUmxNisqTY3Z3Kk2GxWRGxNnC1AdgLEbDsJLEuxewksS7FUhDmJykPTIVXh7ZN4seYVmvIlH2T13yj6ZWsfNRuzRuNv+J7wtfE5CUPMWTSrqyVqS0zWYDtM2fqSWZJy9l3d9F02JyEbfEvZi5fHzp8ryjQhae18GadSiggAQAIAEAdQBxAAgAKAKvG8ZZTNu43cfVbxP9FTycuNMfPssY+NO6Xj0Y0skqn9JOdODeAHIDgFxubyErG9s3YxhRHrD2WUcYAsBYBY0pt+SJy35HWtUexrYsBJsbsWGpuxrYsNSDWyvnxiNjsuptvI3BXYYc5R7E0ceya2icHZ25oyNdQeB7FWcektSIX4emRTPKNMmvuUvSv3seoQ/ZJpoHHrSHXgOAUU7I60iOclvwJr61kI6287gN5TqMeVr0h1dcrHpHKGtZMOodRvB3hF1Eq/Ytlc63qRILFBsjTEOYlTHJjbmJ/YemMyxAixF1JGbRJGXyUVfhZb1o92+3Edy0qMnz/JervUl1n6NBsztLnIinPW3Nf+LsPaur4/kFNdJ+zJzuP6bsr9GtC2t+PBjnUooIAEACAOoA4gAQBWY3izaaPM7UnRreJP0VTKyY0w2/ZYxqHdLSMZTQumeZptSdQDw5eC4jOzZWSN77aodIFq1qyGyBiwE3Y1i2tTWxrY40JrYxsWGpBuxFW/IxzuQKloj2mh0FuSRnMDoBMXZ9wHvK2Mm90xSRo5NzqilEsMKd0EjoXnQ6sJ4/v5KnkQ+rDuvZTv/qR7IuekBdYbwL919ypfTaScippjbatoYXOIGX1uwjeEv0JOSSFUG/CKShpftUj5JPV3NHw8Fozt+hFKJenb9GKUfZDw77qpAPBxb9FYu/qU7LF39SlSNfZc8/BkJiS1CY5MbcxOTHJjTmJ6ZImMPYpIyJFIo8XoLddg7wPitLGyHvyXce1NdZF5sptDmtDMdfYeeP5T2rrePz+32SMzkMHo+8PRrgVtIxzqUAQAIAEACAGaupbE1z3GwaCSVFZYoRcmOhBzkoowDpHVkplk9UGzW9nJcTyWa7JHRV1xoh1Xss2tWFJv5ImxwBMbGtjjQmjWxwBN2MbFtamsa2OAJNjGUW01XYCMcdT3cFq8fT/my9hV7fZ/A7hv9ngzEdZ50HMnRoTb/wCvb49Iivl9WzZMlw1sjGiTUjXMNDc71XeS4SevRDG1wfgfo6RsQs3xJNye8qC252PbGSk5PYxWYUyV2Z1+2xsD3qWvKlBaHxtcPQqotFlcNGizXdgO4+B+KdCTuTT9jVuW9lFtHTlsgkG51jf8wWjiT3Do/ZpYc+0HWzQ4fUiWNrhx39hG9ZWRX9ObM+2HSbRJVYjOEIFG3MTkxyYw9ikTJFIYe1SRlr0SJ/JnsWo8hzs0F+HArVxr3/6aVFqnH6cjXbK4507cjz940fqH4u9dlg5qtjp+zAzsN0y2vRoQtMz0dQAIAEABKAMPtPWmom6Bh6jPWtxd/Rcvy2dr7EzcwKFXD6svfwKghDQAOC5KyfZ7JZS37H2hQtjBxoTWMY4AmsaxxoTdjGOAJBrY3V1AjaXO4Dz7FJTU7JJIWEHN6RmsPgNTK6ST1RqeXY1bNsvow6R9mjbP6MOkfbJE8T6wSSRmzIP7u3tOG8+Sv4XGt0ubKysjTJRl8lxhVX0sTXcSLHvG9c1lV9J6ILo9JaJirEYIApcavNJHTs9s3d2Aa/K63OJxHZNFmnVcHbIQxubPSzHrs9Rx9po9Vw8FNmYs8W/a9Cwk1q2JCwasNPIY5NATY9h59yiyaldDvEs31q6HeJqQVhta9mYdSAcKA2NvanJj0yO9qkTJUyLUQhwIO4qeuensmhLT2Ztrn00oc3e03HaOS3MXIcWpI0ZwjkVaZ6bhta2eNr27nDyPELtKLVZBNHJXVOubiyUpyMEACAKvaLEvs8Jd7R6rR2lU8y/6Ve/ks4tLtsSMjhNPlbmPrO1JXn+Xc5zezcta/FekWTQqLIWONCaxjHAE0YxxoTWNY4AmjDk8zWNLnGwCfXW5y0gjFyekZ5+etfp1Ymnf++K14JY8dL8i/HWOt/5FbtDi7WMMUOjGjrEb3HldX+OwZ5Fq7LyKkqoO632XHot2ibVQugcA2SK5IG5zHONnd/Arup4Sx4KJzk8h2zcyThrOhnmh4Zs7e4rzvm8fpY2a833qjIt1zxCcKdFbeg18FZsnH0s807tw6jfH+gHmu+4OjS7EufJQrjBGJ2n2u6evIit0cX3bXgalzTq+/K+gW/yHEq3H7/JTwMxRs+nL0zSRObXR30EzRr2/0XnslPHnr4Nf7qJf/lj+FYmYz0U/VI0BPuBVfIxlNd4DLqVL74ei/BWW014ZS9AkA4QgUZe1PTHpkeRqlTJUypxekztuN7dfDiFdx7dPRcx7Osh3YjEskhicdH6t7HDePEfBdZxOTp9GQctj7X1UbxdGc+CAApGBg9pKn7TUiMepHoe/2vouV5jK3Lqvg3sCv6VXd+2SWBcnJ7Y5vY60KNjWONCayNjjQmsaONCaxjZHq8QZHp6zuDW6kqxXjOXl+hYwbK2WlfL95UuEbBqGXV2E4w+ytbf7LEJqP21rbKnGcebkMcPUjA1duuPkFcxsSUp7fllurGUf6tzKOq2fq5Wh7IH9HbMNwJHPLe69A4rHqxo7l7Od5XMndLrD0VGzGKfYa6KZ2jCSyTsa7R1+4gHwW5kRVtfgyan1emer4+MlXBIN0jcp7eXxC855+n5Okw33olH9FkuGfhjCJis2SJ5/KfforGLDtYkSUrtNIpcWrTQYQ57dJJeq08bym1/BoJ8F6nwmP9sV/wClHkrtzb/8PMMEwySYhkTS97tbDl38F1Fk4xj93oxUpdvtNQyGooizp2uicTZjiRZ35bjj2LhOXwItucPTOu47LjdWqrfZo4a+KrAbL1JODuB/fJcnKuyl7XlFmdFmO9x8onU8stN1ZRnj4PbqQO0KtZXC3zHwytNQs8x8MtoJ2vF2kEdioTplH2VnHQ6ohBDwlQ5Ed4UiZKmRpGqaL0yVMzFUwwy3bpY5mlbeLc01JGpFK6nTPTMMqxNEx49poPceI812+Pb9StSOSurddjiS1OQ7I2I1Iiie8+y0nyChvs6VtktUO00jA4M0nNI7e4n46rz3Ot7TZ0lv2pQXwWzQs5lZjgTBjehbXDmlcJfoa0xfSAdqWNUn8DNMjT1I9uRsbeQIzHx+isQqa/GPkdGuT9LZVzY7DDcQMzO/EfqdSrMcayf5vwW6sG2f5eEZnHMcuDJUSBrRwOgHYBxK08XCbeoIvKNGLHbfkxmG7TxVWI0rJ+rSCZufNuedchfybmy6ea6fDwo0rb9mBn8hK59Y+j6aV7yjMel7PBfSK1hq6jo7Zc43bs2UB/vut3E269Mzp67m4E5kw2hl4tDR5C3/AKhcd/yGtKLOg4qW21/Bp2G4B5heZ2LUmSNaZVbTu+5tzcB3q7x8d2k+Kvv3/BmfS9LliooO9xHcA35lewcTXqJgZkttlx6Jei6KS2Xps3W3Zslhl8N/inZ2+38EWPotPSm6JuF1RmLRaJxjLrAiYf3WX82a1rKg1v2W1Jxe0eJ7MbWslaI6hwbINA47n953ArDzeOe3OB0mDyUZLpP2ehYXjz4tHddnInUdxXOXYib/AEy3dhRt+6Bd02I08hzNd0L/ANN+/gVSnTavD8mbZjWwflbLaGo5lrh+JpGvgqk6N+kVnBr4HukBVd1yXwJpjTjdO6yXloevAw8JyJUUuOwXbm4jf3FaGLL4L2JPUtFzsFW3Y+I72nMO47/f8V2XEXbh1ZmctT1s7r5NatryY/gze3FTlgyje9wHgNSsrlLetWv2aXG19rdv4KmiiysaOQXA3S7SNKyW5bJbVXZExR425J0PyWxpjKqmmaSXh41JvqtqEq2lo2KZ0tJfJHIktrntv9q1laWPN+kSd8dLe0RDVM35h53Vqvjcib0okc87Gq+UZ/aXan7MGiJuZzr2LtwtbhvO9adXCuGnaZl3Nxfio8+xLFZah2aV5dyG4DuA0C1K6YVrUUYt2RO17kyGSpfZAbbZnbuvzMgNVKYrFoaSCRZunWtm4c1NjpOaTI7fxZa1erTdbkFrwjOT8noWDvJwWnvwkcB3BzrLjv8AkXpnR8P5sNhQm8bD+UfBeX3/AJssW+JsrNp3dSMf/YFf4pf1SbF9y/0Y70wn+3QDh9nYQO0yyX+A8l7Fxn9tnM5L8mZir5KfNJC8se1riHNNuCtXxi4eStU320YPH9qKuvy/a53yhpJaHEBoJFrhrQAsI0yoBQBeYPtVPT2GbOwaZHa2HYd4VS/Drt9ov4/IW0/O0eiYXjLJ42v9TML2P1WXdwtyXaHlGzTzNMvE/DLKCXMbMNza9mnW3cFnzwrYeZRLyyMaa3tEgNk3dfXd6yrzq6LckO7UfwXmzlJM2Ql4cGlp3njpbRZuZOtw0vZn5llUvwNA8LLRRiQ6yLM1w5hWKZakiet6aZU7LVPRVLOTrsPju966fjLeli/ks8lD6lG18HpV11uzldGI2xlz1McfBoB8XHX3ALmebt89Td4yHWmUx5oXHy9j2OtUbGscaE0YxjExeJ/8JU+NJqxC177IuKYCai1AOeEtP6SCvTsLXSLMnJTjZKJ8+YeLBw4g/wBF1SS1sxrG2yn20hJbG4cCW/qsR8FQzo+EyfFZklmFwEAeweherw1lNOKxkZqBITmkjDyYixoaI3EdU3D9B/1JXCTe4jJySXkrMSc2z8ujSTlB3gE6e5b1W9LZm/Pg9EwyEswamDvaeXDuc5xC47/kMtp/7Ok4Zf1P/DV4d/dM/hHwXmGR/cZPb+bK3aj1Y/8A9AtDi/7hPi/5f6Mv6ZYLVFLLbQxlhP8AC64H/Mr1/jH9ujmMr2V2xE9KyoJrQ0sLCG5252B1x6zdeF1Plxk4/aQUySl5PMvSJLSvr5jQMDILgAAZW5gLPLW8G3WQ/HhmivJmkgHQEoHouEw5IY2neGi/fvPxW5RHUEZt0vvNb6Loy7E7jcyJ5PkB8SoM5R+n6J8eT2eobQO+9p2ji5zj3Bp+q4b/AJBJKnWjYxU3GTYl64HZYQw9PRIiPIFLF68k0TK1V2SkjQh2YedwtvFnpxZqJd6NHqdPJma13NoPmF28HuKZx81qTRgq5/SVzzyJH6RZchy892SOix11xUWTVzjIhwJrGMcamsawmZma4cwR5hOql1kmNi9PZI2LlzU5Yd7HOaR2HX5r0fibO1KKnIR1bv8AZ4vtBh/2SunhtZuclna13Xb7jbwXZUWd60YNq0zQbAVFLHUOdV5AA37syC7Q6+p77KvmRlJLqFElFnnnpdlp34lK6kaBGWsuWtyse8Ns5zRy3buIKzHXJe0XlJP0Y+ngc9wawEuOgASRg5PSHNpeze4NhP2Zlnaudq48P4QtfGq6Iz77OzJEsLpnsijF3vcA0dp0HxVqUukW2R1x8nr+1NMIKalgHsAN78rQ0nzK4LnLNo6niI6cpfpFvSNysaOTR8F51c9zbCx7k2VW1bfumnk75K7xz1YWcLzNr+Cv9J9GajDYp26mIseeeV9mE+ZC9Y4u31/JgZkNSaPMoH5mgreZlNeTM7TYG65mjF2nVwG8Hi63JZWTS97RepsTWmZiyo6ZYPePQzWYfHhzm1IjbK57+l6Vl87T6uUkai3Linqqb9IZKcV8mbrZG53lgszM4tG6zbnKPKy3aovqkZsnt7N16FcPP9oqXD1i2Nnhdz/i0eCz+Qn5UUXaI+NmqxOTPWtA1EcWvYXH6WXnv/IrvPU28ePWnb+SS5ccKiO9SIlQw9SIlRmcZbaQ9oC1cd/ajVxXuGj0DAam9PEfyAeWnyXaY9m60cvkV6tl/sxkBvVSn8z/AOZclyT3KRupax4otgsQrsdCYMYtqRjWOBNGMiYDL0NW+M6CUXHeL/1XZcDk/wCLEy4d6lP9FN6YcAL42VcQ60XVktvMZ3O7bH3Eru8K7q+rMG6G1s81hkzAFaz8FBrR2SJrhZwBHIgFRyhF+0Ck16JVFTsY0ZGNb/C0D4JirjH0iRzk/bFVVg0k6W1UkRujQeifBDUVRqnj7uG4ZfjIRYAdwJ8wqeddpdUWaImr2ol6asZGNzcrfEm5Xn/M3blr9I6nBj0x5S/ZfhcRL2Uyt2gizQO7LHyKt4Uusyxiy62pjmzrW1dC+B+6z43dzhoff7l6NxN+4L+CpydPW1/yeL1FE+kqH08uha61+B5OHYRquyrsU4Jo56cdMsQ22iaxvogVlFGXB3Rszfiytv52TVVD3oV2SXyAClUUvSGbb9jL43TPZDGLve4NA7SdPqiUukew+uO2e+bP4Y3D6Nkd79Gwue78Tt73ea53Ju23NmnVDbUUUeAEyGWZ297tO4fv3LzXlr/qWG3elCMYL4Ldyx0QIjvUiJUMPT0SIzuO+uO75rTxvxNTD9Gs2c/w0fcf5iutxn/SiYOX/ekZui/xEv8AE/8AmXM8j+TNZ/2Ylu1Y5WHAmjGONTWNY41NGFZjkZbkmZvicD4XC1OMyPp2Imqae4P5NXTTMqYQdHMkbYg7rHQghei49qnBSTMS+pwk4s8Y2y2Jlw95kgDpKckm9rmMX9V4HD83Yt7GylNdZFCyr9GaZWtO/RXdb9FZxaJTcSY1u8k8gE3q37FSZMwHAKjFJQGNLYQevIfUaOOvtO7AoLsiFcX+yaFbbPcaOlioacMYA2OJvnbeTzJKwci7Sc5F+qvs1FGOwMGeofK7mXeLtw8l59yeR22/2dHkf0aVWjULnjMG5o8zS08QR5qSuXWSY+L6yTKDZGq6CodE/QP6v+4Xsu34jJSl1fyXORr+rSrIlh6QNkW4hFmjAFQwXY7dmH+m48jw5FdljXuuX8HNWQ7Hjf2mSBxjqWOa5uhDhZw8OPetiMoz8xKcoMJ65hNweHIpyiyNpkfpnSEMha5zjoA0Ek9wCJOMfY6MGz1v0cbEfZB9oqR9+4dVpseiB7fxG+vLcsjLyfqPqvRdqr6l1tjXWYIWavkNrD8N/mub5bKVdetmtgVbl9SXpCqOnETGsHAe/ivOr5957JrJOUuwpxUaEQy9PRIhh6eiVGdx31x3fNaeN+Jp4fpmt2b/AMNH3H+YrrMb+1Ewcv8AvSM2wWq5Ru6z9PFc/wApHU2akPONFls1YRAxwJrGscamjGLCaNOyMDgQdxFj4p0JdZbGx8PZUYJXmimMUh+7cdDyJ3O7ua7Hic/XhvwT5VCvr+pH2jdWDhzBHeCuqjLflGC18MzeJbB0E7szoGtcTcmMujv3hpsrEMmyPyRuuLGqX0d4fG7MIM3Y973D9JNj4pJZk38gqkaeCFsbQ1jQ1o3BoAA7gFC5787JNaMZtpi+Y9Aw6A3fbieDVz/K5e39OLN3i8TS+rIlYDR9FEL+s7U/ILiMy3vLSGZNv1J7LJUyuCNgZbaWkLHiVml7XI4OG4rbwL9a/g08OanF1yNfs/ioqIgb9cCzxxB5+K7zDyVbXvZiZeO6rGvgdxXBaeqFqiJkg/MNR3OGo8Fdjd09MqOKZnz6NMP/ANJ3/lk+qnWZZ8MjdUS9wfZ+mpBanhYw8XAXce9x1KjnbKftj1FIdxfEmU0Ze/uAG9x5Knk5MaY9mWceiV0+sTI4QHVMzqiXuaOA7B3BcJyeY7GbFsVTBVx/9L4lYJTQ28pyHoZcnIkQy8qREiM7jp647lp434Gnh/izXbONP2aLuP8AMV1ePtVowMp/1pFBizMlc78xB/U1ZHMV6mzSxJdsX/RPC5pkbHWpjGsUCkGsdamjBQSMaQsYw/pmaesNx+Ss41/05eSWi76cvJEwDHJYAWSNzNGgubOaeQ7F1NHLuqOn5JMvCrs++HgnvxKom9Xqjs+pVTJ5yyXhPRXjjU1+/LEChkPrSHzP1WXLlLX/AJMd3r+IjsdE8f5z/M/VIuVuXpsY5Q/+SO3AmhwcDcg31F7+9QSzpS9kryn16L0WzL8bX7FRm9vZVFJobBGgI9ZB0jS3Sx33F1YpsUPI+EustkKmwYRm7HuaSLEjTRW4cnZD8SWzI+p+SFvw95/zXHxP1Tv+0tfyxqsgv8RAp52epIT4n5qevlrIv8hd1S/JEiLaCWPSVl+Xsn6Lbx+elr7vJHLBhPzBmflE1dN95oBy9Vo7O1Us3kPqfczRiq8WvS9mnp4RG0NaLALmrJuctszZScntinFMQIacU9D0NPTkSIZepESIzGLvvI7ssFq46+1GpjrVez0bBqfLBEPyD3i67WmpfTRyt892S/2ZvbeDJLFKOIynvabj3E+Syuaq89jS4ue4SrOsNwuMktMma0xxpTGMY4E0axYTRrFhINGKmc6NZ6x9w5qauCX3SFjFe2FNQAau6x7Uk7m/QStb9EiSW25Rab9jYx37I7pipFFEqghTJikcUI4IlxvuoWtEEloj1+IshHWOvADeVPTjSsH1UTsekUU20zz6jQB26q+sGC9mjHjfHlj1HtJc2lbYcwmTwVrcSO3AcVuPk0Mbw4Ag3B3FZs4uL0zNaaY3JNZCjsfGGxg1Kf8ATJfpi2VN0jgNdY69jXjUApFOUfRGnKPohPpTEc0W7i0qzGxWLqyX6ndal7JUE4e24/6VeyHVkbjo64pqFQ24pyHoacU9D0MvKkitvRIvejMdGZpso9t9vMrdxa+04xNKySqobPVYmBoAHAAeS7iKSSRx8nt7KXbKlz0zjxYQ7y0PuVHkqu9LLnH2dLl/Jn8MlzRt8j4Lz/IjqZr3R1Jk1qrkLFgprGjjSmjWKvohDRMEWXXeTvKdOW/AjZIaVCMaI87FJFksJDGVSbRLtDkcZKa5DJSQnEcQbTt11cdzfn3KSih2Pb9CV1O2RTUeFSVLuklJAPPeR2cgrtl8KlqJcnkQpXWBdxYLC32Ae06lUJZljKUsq1+djVTgEThoMp/L9CnwzZp+R8M22HyQqVz6RwZJrG46O5E/DuVmahfHa9j7Oty7L2WswVBLT0yGHjwMJ5LsAEgj0T4FBIrzFkpEM0RxFlcSPa3jt5qbv2Xkf7OuKYOQ24pyHJDbinIeiFiEuVjj2WHeVZojuRPVHc0RdjKXpKgO4MBd47h8fcup4qntb2/Q7lbelXT9noll0+jmBupiD2OadzgR5hNtj2i0PhLrJM88wy8ckkTt7XH3FcByNHWbR0039SEZotgsori2lNY0WE0aLBSDWhYKaxooFIJoVdINANCNhtiKiZsbS524BSVwc5aFinJ6KjDaQzvM0w09hp5cFeut+lDpEs2WfTh0gXwWY3v2Un/I2+fLvBT1DY5RchDKnM4ADTilcEkOcNLyOVEDZGlrhcFJVY4PwMjJxe0Q8OuLxP1LNx5t9k/vkrGQtpWRJJv/ACRJMIKr9mJ3YCEBI5A5DiaNEkpRRBKXQ7QhxThyQ2SnIeNuKch6KPHZ9QzxPyWjjQ8bL+JD5NRsPRZIc53yG/8AtFwPmu04unpXv9mHyd3e7X6NItQzdI4UrAxO2NGYpWztGjiA63MbvMfBc3zGN/kjc427vB1M7C8OAI3EXXHWR09E0lp6HQVGxjFhNGiwU0RigUg3QsFINFApBBJfqAPFPUfHkNaWyvq4zPKGewzV/a7g1W4apr7fLJINQjv5LVgAFhwVGTcnsh8t7FXTBNARfelT0AlrANwSuTYbYu6aJoZljFw7iNO8HeFPCfjqKD3WI7dE1LwxULumaDRwlGhdCCUoqQglKOEOKcOQhxTkPSGZX2BJ4C6lhHbHpNvSM3HG6omDRve6w7Bz8rrdxae81FGhZONFLbPUqSARsaxu5rQ0eAsu1qrUIKP6ORsl2k3+x5SDAQBExWiE8bmO3EeR4FQZFKthpktNrrmpIwuGuMbnQyaOYT+/muBz8dwmzoZ6nFWL5LILLIRxpSDdCgU0QUCkEFApBjFXQgI3SWzEak6DvO5TwjsdJD1LFkbbjvJ5k7yo7p9mMl5JAKhGtHbpBAQAXQAIA4SlAamO7vCkih0Rd0wNCSUooklKKJJSjkhBKcOQ24pyQ5FNjdV7A47/AKK/jVteWXcarf3Mu9h8MsDM4anRndxPiuu4rG6x7yMvlcnvLpH0jXrcMcEACAAhAGT2uwp1/tEXrNHXHMD2lh8phfUj3Rq8flJf05+iBQ1IkbceI5FcTdX0Zesh1ZJBUAxiwU1jWKSCaFApBrQq6A0MsZ1tfBSOXjSCXokAqJjDt0gHbpNCaO3QGgugNBdAaOXQGhtwuVIn4HIUSmiCSUDkhJKUXQklKOEOKchxFrKgRtJPh2lT1V92SVw7PRT4TQuq5gOF8zzybfX6LoMHFds0vgtZd6x6uvyenQRBrQ1osALAdi7CEVFaRycpOT2xxPEBAHUAcQBxzbpsl2WgXg8/xegdRSlzReJ507PyrkuUwOr2vR0OLfG+vq/yRLhlDhduoK5myLi9Cyi0/I4CoxosFNGigUgh1Ah26QQUCkE0dugTQXQB0FIAXRoAujQHLpdBo5dAujhKUXQklKKJJSiiXFKOGppQ0Ek2AUsIOTHRi2ygle+pkDWC9zZo+ZWxi4rk+sS99uPDtI9BwDCW00eUauOrjzP0XZYmMqYaRzOVkO6e2WatlYEACAOoA4gAKAI9bSNmY5jxcEfsqK2qNkXFj67HCXZGBq6WShks7rRuOh5/1XH8hx7gzoqbo5MfHtFhDKHC7TcFc/KDi/IyUXF6Y4CoxrQoOSaEaFXSDTqQDoKBDt0AF0CaC6TQaC6NBoLoDQXQLo5dKBy6BdHCUuhRBcnaFQ3LKGi5NgnxrcvQ6MW/RQ1VS6dwZGCbnRo3ntWti4zb0vZejGNMe8za7M4EKZuZ1jI4an8I/CF12FhqpefZz2bmO+Xj0Xy0iiCABAAgDqAOIAEABCAI1fRMmYWSC4P7uO1RW1RsWmPrslXLtFmFxDC5aJ2Zt3xHjy7+R7Vymfxjhtr0b9GVDIjqXiRIpapsgu0+HELnbKXAWcJR9kgFQjBV0gmjoKTQgoFIGgugNHboDQXQIF0gHLpQ0F0aF0cujQHC5LoXQklKLoj1VS2MXcfDiVNXU5j4Vub0ilc6SqeGMBPIDh2la+LiSm9RLjdeNHcvZudn8CbTNubOkO93LsHYusw8KNK/k53LzJXy/gugr+ikdSgCABAAgDqABAHEACABACJIw4EEXB3hMlBSWmKm4vaMpi2ymW76U5TvyE6HuPyWLmcVGe3A1cbkf8bPRSRYoWnLM0tcNDp8QuWvwZQejT+jGa7Qe0WcUocLtNwqEq3H2V5RaemLumCeDoKQQ7dIGgugNHboDQZkBo5dAaOXS6A5dKL4ESSBouSAO1PjBv0Kk34RVVeL8I/M/RXK8b9luGPrzMewjAJao55CWs/Ed57gt7D4yVnl+EV8jPro8V+zbYVhUdM20bd+9x1J7yuioxoVLUTBuyJ2vcierJCCABAAgAQAIAEACABAAgAQAIALIAg4hhMU4tI0Hkdzh3FVrsWu1fciarIsr/FmWrNk5YyTTvuPwnQ/QrDyeG+YmtTycZLViK59ZLCbTxkdtrf0Kw7+PlB+UW4quxbgyRFikZ4271QeNJA6JoksnadzgfFROqS+CNwkvgXdN6sboLpNAGZL1YaYh87RvcB4hOVcn8DlBv4I0uJxjjfu1UscaTJI0TfwQpMWc42jabndxPkFbqw2362S/QhHzNkqm2cqZ7F/UB4v3+DQtmjiZvy/BXs5GmrxBbZpsL2XhhsSM7ubt3g1blHH11LejJvz7bX7LtrbK8o69FF+fYpOAEACABAAgAQAIAEAdQBxAAgAQAIAEACAAhAngblha4WcARyOqjnXGXtD4ycfRT1Wy1O/2S0/lNvduVKzjqLPjRbr5C6HjZVVGxI/y5SP4gD7xZU7OHh8MuQ5af8AktkN2y8zDpK3/kPkqM+LSfsnXJQktuIf/H6j/Vb5u+ij/wCrX7F//vq/+RDtmpjvlb5u+iX/AKz+RVyNa/xJEGxbj60o8AT8Var4pP2yOfLa/GJaU2x8DfWL395sPIK/XxdK9lKfK3z9eC5o8OiiFo2Nb3DXzV6FFdf4opTunN/cyVZTeiNo6hACUAQAIAEACABAAgAQ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800"/>
          </a:p>
        </p:txBody>
      </p:sp>
      <p:pic>
        <p:nvPicPr>
          <p:cNvPr id="34833" name="Picture 17" descr="https://encrypted-tbn0.gstatic.com/images?q=tbn:ANd9GcT_lJui9QVKwbQWP010aV4gf8zvxnQbiM9uU6BgVN5xBoSEuxnoh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2275" y="4437063"/>
            <a:ext cx="1905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900113" y="5805488"/>
            <a:ext cx="35274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Грустное настроение</a:t>
            </a:r>
          </a:p>
        </p:txBody>
      </p:sp>
      <p:pic>
        <p:nvPicPr>
          <p:cNvPr id="34835" name="Picture 19" descr="https://encrypted-tbn1.gstatic.com/images?q=tbn:ANd9GcQ771iZ0eGtofEqX1qXHIQBNuonxthWLPZaQM1sCFDgPki1sZ_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788" y="4365625"/>
            <a:ext cx="1414462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5364163" y="5805488"/>
            <a:ext cx="33845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Скучное настроение</a:t>
            </a: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/>
      <p:bldP spid="6" grpId="0"/>
      <p:bldP spid="14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457200" y="541338"/>
            <a:ext cx="8229600" cy="609600"/>
          </a:xfrm>
        </p:spPr>
        <p:txBody>
          <a:bodyPr/>
          <a:lstStyle/>
          <a:p>
            <a:pPr eaLnBrk="1" hangingPunct="1"/>
            <a:endParaRPr lang="ru-RU" b="1" smtClean="0">
              <a:solidFill>
                <a:srgbClr val="006600"/>
              </a:solidFill>
            </a:endParaRPr>
          </a:p>
        </p:txBody>
      </p:sp>
      <p:pic>
        <p:nvPicPr>
          <p:cNvPr id="3584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30000" contrast="-30000"/>
          </a:blip>
          <a:srcRect/>
          <a:stretch>
            <a:fillRect/>
          </a:stretch>
        </p:blipFill>
        <p:spPr>
          <a:xfrm>
            <a:off x="268288" y="0"/>
            <a:ext cx="8875712" cy="6237288"/>
          </a:xfrm>
          <a:noFill/>
        </p:spPr>
      </p:pic>
      <p:sp>
        <p:nvSpPr>
          <p:cNvPr id="35845" name="Rectangle 6"/>
          <p:cNvSpPr>
            <a:spLocks noChangeArrowheads="1"/>
          </p:cNvSpPr>
          <p:nvPr/>
        </p:nvSpPr>
        <p:spPr bwMode="auto">
          <a:xfrm rot="-872464">
            <a:off x="1033463" y="884238"/>
            <a:ext cx="51816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800000"/>
                </a:solidFill>
              </a:rPr>
              <a:t>Домашнее задание:</a:t>
            </a:r>
          </a:p>
          <a:p>
            <a:pPr algn="ctr"/>
            <a:r>
              <a:rPr lang="en-US" sz="2400" b="1">
                <a:solidFill>
                  <a:srgbClr val="800000"/>
                </a:solidFill>
              </a:rPr>
              <a:t>§</a:t>
            </a:r>
            <a:r>
              <a:rPr lang="ru-RU" sz="2400" b="1">
                <a:solidFill>
                  <a:srgbClr val="800000"/>
                </a:solidFill>
              </a:rPr>
              <a:t>6,</a:t>
            </a:r>
            <a:r>
              <a:rPr lang="ru-RU" sz="1800" b="1">
                <a:solidFill>
                  <a:srgbClr val="800000"/>
                </a:solidFill>
              </a:rPr>
              <a:t> </a:t>
            </a:r>
          </a:p>
          <a:p>
            <a:pPr algn="ctr"/>
            <a:r>
              <a:rPr lang="ru-RU" sz="2400" b="1">
                <a:solidFill>
                  <a:srgbClr val="800000"/>
                </a:solidFill>
              </a:rPr>
              <a:t>тетрадь №70,№72,№74</a:t>
            </a:r>
          </a:p>
          <a:p>
            <a:pPr hangingPunct="0">
              <a:lnSpc>
                <a:spcPct val="98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 b="1">
              <a:solidFill>
                <a:srgbClr val="800000"/>
              </a:solidFill>
              <a:latin typeface="DejaVu Sans" pitchFamily="16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0777972">
            <a:off x="1654175" y="1836738"/>
            <a:ext cx="5588000" cy="15684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Прочитать сказку А. С. Пушкина «Сказка о царе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Салтане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» и зарисовать встречающиеся в ней схемы передачи информации.</a:t>
            </a:r>
          </a:p>
        </p:txBody>
      </p:sp>
      <p:sp>
        <p:nvSpPr>
          <p:cNvPr id="39943" name="Rectangle 8"/>
          <p:cNvSpPr>
            <a:spLocks noChangeArrowheads="1"/>
          </p:cNvSpPr>
          <p:nvPr/>
        </p:nvSpPr>
        <p:spPr bwMode="auto">
          <a:xfrm rot="-859713">
            <a:off x="2033588" y="3300413"/>
            <a:ext cx="60975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233363" algn="l"/>
              </a:tabLst>
            </a:pPr>
            <a:r>
              <a:rPr lang="ru-RU" sz="2400" b="1">
                <a:solidFill>
                  <a:srgbClr val="572423"/>
                </a:solidFill>
                <a:cs typeface="Times New Roman" pitchFamily="18" charset="0"/>
              </a:rPr>
              <a:t>Придумать побольше пар источник – приёмник информации, указать информационный канал.</a:t>
            </a:r>
            <a:endParaRPr lang="ru-RU" sz="2400" b="1">
              <a:solidFill>
                <a:srgbClr val="572423"/>
              </a:solidFill>
            </a:endParaRP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  <p:bldP spid="6" grpId="0"/>
      <p:bldP spid="399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4" name="Text Box 14"/>
          <p:cNvSpPr txBox="1">
            <a:spLocks noChangeArrowheads="1"/>
          </p:cNvSpPr>
          <p:nvPr/>
        </p:nvSpPr>
        <p:spPr bwMode="auto">
          <a:xfrm>
            <a:off x="827088" y="0"/>
            <a:ext cx="8316912" cy="140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 b="1" dirty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Выполнение задания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  <a:defRPr/>
            </a:pPr>
            <a:r>
              <a:rPr lang="ru-RU" sz="2400" b="1" dirty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«Найди носители информации в предложенных картинках»</a:t>
            </a: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042988" y="1700213"/>
            <a:ext cx="7737475" cy="4833937"/>
            <a:chOff x="657" y="1071"/>
            <a:chExt cx="4874" cy="3045"/>
          </a:xfrm>
        </p:grpSpPr>
        <p:pic>
          <p:nvPicPr>
            <p:cNvPr id="14341" name="Picture 2" descr="A4CM11QCAP8038VCAMN48KFCAHAQ2GACAU62QFKCA5R440RCAXLP1ITCA445XSSCAWD7BI1CANUM54ECAW5FKMICAYSG2KJCA9ZWORBCAL3YA12CA7VJS34CAAQCV1LCATM8QRCCATWQAWXCAJZL6BSCA3DRL1F"/>
            <p:cNvPicPr>
              <a:picLocks noChangeAspect="1" noChangeArrowheads="1"/>
            </p:cNvPicPr>
            <p:nvPr/>
          </p:nvPicPr>
          <p:blipFill>
            <a:blip r:embed="rId2" cstate="print">
              <a:lum bright="46000" contrast="-72000"/>
            </a:blip>
            <a:srcRect/>
            <a:stretch>
              <a:fillRect/>
            </a:stretch>
          </p:blipFill>
          <p:spPr bwMode="auto">
            <a:xfrm>
              <a:off x="4558" y="2614"/>
              <a:ext cx="973" cy="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2" name="Picture 3" descr="A5YQ7CRCA6ZUTUPCAA5V4P5CANEU30BCAT9ZJIUCA25N434CAQEKI78CA0GF9GOCA9CFUF6CA7IMVDPCAOAVV0BCAXJNHAPCAXO8TW3CA3DO8BJCAWLN1HCCANT1CF0CA6A5NGACALZI0K6CAXQ33GGCA2PGC1E"/>
            <p:cNvPicPr>
              <a:picLocks noChangeAspect="1" noChangeArrowheads="1"/>
            </p:cNvPicPr>
            <p:nvPr/>
          </p:nvPicPr>
          <p:blipFill>
            <a:blip r:embed="rId3" cstate="print">
              <a:lum bright="46000" contrast="-72000"/>
            </a:blip>
            <a:srcRect/>
            <a:stretch>
              <a:fillRect/>
            </a:stretch>
          </p:blipFill>
          <p:spPr bwMode="auto">
            <a:xfrm>
              <a:off x="2245" y="2296"/>
              <a:ext cx="771" cy="7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3" name="Picture 4" descr="AAKL2OUCADHVQ96CAXTCBS8CALE563SCAEL82HDCA34ALLNCAJFGK2ECAJBN2C2CALTJKH2CAPG2UFDCA3B3ZH5CAS9CJYYCAR0ZM5PCATIT7RWCASBGO44CAXSFBCZCACU2EAKCA5QF07ECANMBM3WCAHKG1O3"/>
            <p:cNvPicPr>
              <a:picLocks noChangeAspect="1" noChangeArrowheads="1"/>
            </p:cNvPicPr>
            <p:nvPr/>
          </p:nvPicPr>
          <p:blipFill>
            <a:blip r:embed="rId4" cstate="print">
              <a:lum bright="46000" contrast="-72000"/>
            </a:blip>
            <a:srcRect/>
            <a:stretch>
              <a:fillRect/>
            </a:stretch>
          </p:blipFill>
          <p:spPr bwMode="auto">
            <a:xfrm>
              <a:off x="4468" y="1888"/>
              <a:ext cx="756" cy="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4" name="Picture 5" descr="AAEI853CA0NF8SWCAE9BC0JCAQHQGBDCAUGPAEQCASDWMMLCA7WJB2CCAEQDCCBCABDEECCCA4J029TCALGSKJQCA1HQU2WCAKN40KFCAM1TY91CA9O6WATCA1NX0WDCA3O8S42CAC1R2POCARLU0PWCALA1PUW"/>
            <p:cNvPicPr>
              <a:picLocks noChangeAspect="1" noChangeArrowheads="1"/>
            </p:cNvPicPr>
            <p:nvPr/>
          </p:nvPicPr>
          <p:blipFill>
            <a:blip r:embed="rId5" cstate="print">
              <a:lum bright="46000" contrast="-72000"/>
            </a:blip>
            <a:srcRect/>
            <a:stretch>
              <a:fillRect/>
            </a:stretch>
          </p:blipFill>
          <p:spPr bwMode="auto">
            <a:xfrm>
              <a:off x="1202" y="3203"/>
              <a:ext cx="726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5" name="Picture 6" descr="AMI9CGNCAPBHVQOCAHQ3FC5CATVBR2DCA0R22SDCAJLW2S9CAV8AJTGCA54VBO9CAX1GO70CA9MENNZCAL19610CAVEWJXZCA08EFW5CAI3KKPVCABZJZBVCAGPKPXWCAAU1J3ZCAMGS34MCA0E1QTICAH631I9"/>
            <p:cNvPicPr>
              <a:picLocks noChangeAspect="1" noChangeArrowheads="1"/>
            </p:cNvPicPr>
            <p:nvPr/>
          </p:nvPicPr>
          <p:blipFill>
            <a:blip r:embed="rId6" cstate="print">
              <a:lum bright="46000" contrast="-72000"/>
            </a:blip>
            <a:srcRect/>
            <a:stretch>
              <a:fillRect/>
            </a:stretch>
          </p:blipFill>
          <p:spPr bwMode="auto">
            <a:xfrm>
              <a:off x="2245" y="3203"/>
              <a:ext cx="1000" cy="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6" name="Picture 7" descr="A583XSWCAPCHOVKCAYY4ZGCCA76T2RXCAJTZPUVCAF9INHXCAYWKTMBCAAQPJQ6CA2NSU98CA6DRHRSCAZNTG7CCAI2ZQH3CAQU7037CAPM1C8RCARC0NPICAQCL6KCCALML04RCA9RN4F8CADC2OS4CAVS3TIJ"/>
            <p:cNvPicPr>
              <a:picLocks noChangeAspect="1" noChangeArrowheads="1"/>
            </p:cNvPicPr>
            <p:nvPr/>
          </p:nvPicPr>
          <p:blipFill>
            <a:blip r:embed="rId7" cstate="print">
              <a:lum bright="46000" contrast="-72000"/>
            </a:blip>
            <a:srcRect/>
            <a:stretch>
              <a:fillRect/>
            </a:stretch>
          </p:blipFill>
          <p:spPr bwMode="auto">
            <a:xfrm>
              <a:off x="1020" y="2387"/>
              <a:ext cx="903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7" name="Picture 8" descr="AB0XBL5CATQKGUSCA0GJZ4WCAJK0SN6CAVCE5Q6CAW7NFTACAQOEAK0CANZ32FHCAIXXZ2NCA0B68JHCABDKFRDCAXZ8SQFCA98UPARCALLFJKPCARJL9D9CASMPNMSCAVNHMPTCA3A52UXCA9WYLTECAVOD73Q"/>
            <p:cNvPicPr>
              <a:picLocks noChangeAspect="1" noChangeArrowheads="1"/>
            </p:cNvPicPr>
            <p:nvPr/>
          </p:nvPicPr>
          <p:blipFill>
            <a:blip r:embed="rId8" cstate="print">
              <a:lum bright="46000" contrast="-72000"/>
            </a:blip>
            <a:srcRect/>
            <a:stretch>
              <a:fillRect/>
            </a:stretch>
          </p:blipFill>
          <p:spPr bwMode="auto">
            <a:xfrm>
              <a:off x="3198" y="1071"/>
              <a:ext cx="722" cy="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8" name="Picture 10" descr="ADXAD38CAW0JDO4CA7R2YB8CAMXX605CA1LXXI9CAX23NBECACBXKX1CA1I83QVCATCBUJBCA2BTQP9CARR9K08CAYRJ6BWCASEYCXKCAC6PANCCAD2O0WYCA6O072ACAH3SFZLCATE5NCOCAZWN2JQCAVYAZDM"/>
            <p:cNvPicPr>
              <a:picLocks noChangeAspect="1" noChangeArrowheads="1"/>
            </p:cNvPicPr>
            <p:nvPr/>
          </p:nvPicPr>
          <p:blipFill>
            <a:blip r:embed="rId9" cstate="print">
              <a:lum bright="46000" contrast="-72000"/>
            </a:blip>
            <a:srcRect/>
            <a:stretch>
              <a:fillRect/>
            </a:stretch>
          </p:blipFill>
          <p:spPr bwMode="auto">
            <a:xfrm>
              <a:off x="3379" y="2251"/>
              <a:ext cx="681" cy="6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9" name="Picture 12" descr="i[4]"/>
            <p:cNvPicPr>
              <a:picLocks noChangeAspect="1" noChangeArrowheads="1"/>
            </p:cNvPicPr>
            <p:nvPr/>
          </p:nvPicPr>
          <p:blipFill>
            <a:blip r:embed="rId10" cstate="print">
              <a:lum bright="46000" contrast="-72000"/>
            </a:blip>
            <a:srcRect/>
            <a:stretch>
              <a:fillRect/>
            </a:stretch>
          </p:blipFill>
          <p:spPr bwMode="auto">
            <a:xfrm>
              <a:off x="2109" y="1162"/>
              <a:ext cx="811" cy="8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50" name="Picture 13" descr="эжэ"/>
            <p:cNvPicPr>
              <a:picLocks noChangeAspect="1" noChangeArrowheads="1"/>
            </p:cNvPicPr>
            <p:nvPr/>
          </p:nvPicPr>
          <p:blipFill>
            <a:blip r:embed="rId11" cstate="print">
              <a:lum bright="46000" contrast="-72000"/>
            </a:blip>
            <a:srcRect/>
            <a:stretch>
              <a:fillRect/>
            </a:stretch>
          </p:blipFill>
          <p:spPr bwMode="auto">
            <a:xfrm>
              <a:off x="4377" y="1071"/>
              <a:ext cx="771" cy="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51" name="Picture 32" descr="http://www.capture.ru/image4/RE2.jpg"/>
            <p:cNvPicPr>
              <a:picLocks noChangeAspect="1" noChangeArrowheads="1"/>
            </p:cNvPicPr>
            <p:nvPr/>
          </p:nvPicPr>
          <p:blipFill>
            <a:blip r:embed="rId12" cstate="print">
              <a:lum bright="46000" contrast="-72000"/>
            </a:blip>
            <a:srcRect/>
            <a:stretch>
              <a:fillRect/>
            </a:stretch>
          </p:blipFill>
          <p:spPr bwMode="auto">
            <a:xfrm>
              <a:off x="3560" y="3203"/>
              <a:ext cx="998" cy="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52" name="Picture 17" descr="vosstanovlenie-dannyh-c-povrezhdennyh-nositeley-informacii"/>
            <p:cNvPicPr>
              <a:picLocks noChangeAspect="1" noChangeArrowheads="1"/>
            </p:cNvPicPr>
            <p:nvPr/>
          </p:nvPicPr>
          <p:blipFill>
            <a:blip r:embed="rId13" cstate="print">
              <a:lum bright="46000" contrast="-72000"/>
            </a:blip>
            <a:srcRect/>
            <a:stretch>
              <a:fillRect/>
            </a:stretch>
          </p:blipFill>
          <p:spPr bwMode="auto">
            <a:xfrm>
              <a:off x="657" y="1071"/>
              <a:ext cx="1315" cy="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1699" name="Text Box 19"/>
          <p:cNvSpPr txBox="1">
            <a:spLocks noChangeArrowheads="1"/>
          </p:cNvSpPr>
          <p:nvPr/>
        </p:nvSpPr>
        <p:spPr bwMode="auto">
          <a:xfrm>
            <a:off x="1042988" y="1557338"/>
            <a:ext cx="7559675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000" b="1"/>
              <a:t>Порядок выполнения: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000"/>
              <a:t>Открыть указанный учителем файл в графическом редакторе </a:t>
            </a:r>
            <a:r>
              <a:rPr lang="en-US" sz="2000"/>
              <a:t>Paint.</a:t>
            </a:r>
          </a:p>
          <a:p>
            <a:pPr marL="342900" indent="-342900">
              <a:spcBef>
                <a:spcPct val="50000"/>
              </a:spcBef>
            </a:pPr>
            <a:r>
              <a:rPr lang="en-US" sz="2000"/>
              <a:t>2. </a:t>
            </a:r>
            <a:r>
              <a:rPr lang="ru-RU" sz="2000"/>
              <a:t>Красным цветом написать свою фамилию вверху и обвести картинки, на которых представлены носители информации.</a:t>
            </a:r>
          </a:p>
          <a:p>
            <a:pPr marL="342900" indent="-342900">
              <a:spcBef>
                <a:spcPct val="50000"/>
              </a:spcBef>
            </a:pPr>
            <a:r>
              <a:rPr lang="ru-RU" sz="2000"/>
              <a:t>3. Проверить работу на соседнем компьютере.</a:t>
            </a:r>
          </a:p>
          <a:p>
            <a:pPr marL="342900" indent="-342900">
              <a:spcBef>
                <a:spcPct val="50000"/>
              </a:spcBef>
            </a:pPr>
            <a:r>
              <a:rPr lang="ru-RU" sz="2000"/>
              <a:t>4. Выбрать синий цвет пера, отметить недостающие или зачеркнуть лишнее.</a:t>
            </a:r>
          </a:p>
          <a:p>
            <a:pPr marL="342900" indent="-342900">
              <a:spcBef>
                <a:spcPct val="50000"/>
              </a:spcBef>
            </a:pPr>
            <a:r>
              <a:rPr lang="ru-RU" sz="2000"/>
              <a:t>5. Оценить работу соседа.</a:t>
            </a:r>
          </a:p>
          <a:p>
            <a:pPr marL="342900" indent="-342900">
              <a:spcBef>
                <a:spcPct val="50000"/>
              </a:spcBef>
            </a:pPr>
            <a:r>
              <a:rPr lang="ru-RU" sz="2000"/>
              <a:t>6. Сохранить результат на Рабочий стол компьютера.</a:t>
            </a: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4" grpId="0"/>
      <p:bldP spid="716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Критерии выставления отметки за работу:</a:t>
            </a:r>
            <a:r>
              <a:rPr lang="ru-RU" sz="4000" dirty="0" smtClean="0"/>
              <a:t> </a:t>
            </a:r>
          </a:p>
        </p:txBody>
      </p:sp>
      <p:graphicFrame>
        <p:nvGraphicFramePr>
          <p:cNvPr id="107545" name="Group 25"/>
          <p:cNvGraphicFramePr>
            <a:graphicFrameLocks noGrp="1"/>
          </p:cNvGraphicFramePr>
          <p:nvPr>
            <p:ph type="tbl" idx="1"/>
          </p:nvPr>
        </p:nvGraphicFramePr>
        <p:xfrm>
          <a:off x="684213" y="1557338"/>
          <a:ext cx="8229600" cy="4525963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150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Найдены все носители информации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9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Пропущены один-два носителя информации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Пропущены три носителя информации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7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7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7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060848"/>
            <a:ext cx="80623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Изучение нового материала</a:t>
            </a:r>
            <a:endParaRPr lang="ru-RU" sz="4400" dirty="0">
              <a:latin typeface="+mj-lt"/>
            </a:endParaRP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6" name="Picture 4" descr="зр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404813"/>
            <a:ext cx="2016125" cy="121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Picture 3" descr="слух плака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775" y="4437063"/>
            <a:ext cx="904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1725" y="4581525"/>
            <a:ext cx="1189038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51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2852738"/>
            <a:ext cx="18161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Picture 5" descr="обоняни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588" y="2349500"/>
            <a:ext cx="106680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http://torg10.imgsmail.ru/model/165/101853/1-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4300" y="2276475"/>
            <a:ext cx="151288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72" name="Picture 12" descr="http://www.visiradio.lv/visiradio-icon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31913" y="404813"/>
            <a:ext cx="1584325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70" name="Picture 10" descr="http://www.golden.by/images/custom/image/2012/07/image/televizor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3800" y="4437063"/>
            <a:ext cx="15843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4" descr="http://www.gizmonews.ru/wp-content/uploads/2014/08/Internet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32588" y="333375"/>
            <a:ext cx="1897062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5" name="Text Box 14"/>
          <p:cNvSpPr txBox="1">
            <a:spLocks noChangeArrowheads="1"/>
          </p:cNvSpPr>
          <p:nvPr/>
        </p:nvSpPr>
        <p:spPr bwMode="auto">
          <a:xfrm>
            <a:off x="1835150" y="1916113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а</a:t>
            </a:r>
          </a:p>
        </p:txBody>
      </p:sp>
      <p:sp>
        <p:nvSpPr>
          <p:cNvPr id="16396" name="Text Box 15"/>
          <p:cNvSpPr txBox="1">
            <a:spLocks noChangeArrowheads="1"/>
          </p:cNvSpPr>
          <p:nvPr/>
        </p:nvSpPr>
        <p:spPr bwMode="auto">
          <a:xfrm>
            <a:off x="4500563" y="1557338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б</a:t>
            </a:r>
          </a:p>
        </p:txBody>
      </p:sp>
      <p:sp>
        <p:nvSpPr>
          <p:cNvPr id="16397" name="Text Box 16"/>
          <p:cNvSpPr txBox="1">
            <a:spLocks noChangeArrowheads="1"/>
          </p:cNvSpPr>
          <p:nvPr/>
        </p:nvSpPr>
        <p:spPr bwMode="auto">
          <a:xfrm>
            <a:off x="7451725" y="1773238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в</a:t>
            </a:r>
          </a:p>
        </p:txBody>
      </p:sp>
      <p:sp>
        <p:nvSpPr>
          <p:cNvPr id="16398" name="Text Box 17"/>
          <p:cNvSpPr txBox="1">
            <a:spLocks noChangeArrowheads="1"/>
          </p:cNvSpPr>
          <p:nvPr/>
        </p:nvSpPr>
        <p:spPr bwMode="auto">
          <a:xfrm>
            <a:off x="1258888" y="4221163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г</a:t>
            </a:r>
          </a:p>
        </p:txBody>
      </p:sp>
      <p:sp>
        <p:nvSpPr>
          <p:cNvPr id="16399" name="Text Box 18"/>
          <p:cNvSpPr txBox="1">
            <a:spLocks noChangeArrowheads="1"/>
          </p:cNvSpPr>
          <p:nvPr/>
        </p:nvSpPr>
        <p:spPr bwMode="auto">
          <a:xfrm>
            <a:off x="4356100" y="3789363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д</a:t>
            </a:r>
          </a:p>
        </p:txBody>
      </p:sp>
      <p:sp>
        <p:nvSpPr>
          <p:cNvPr id="16400" name="Text Box 19"/>
          <p:cNvSpPr txBox="1">
            <a:spLocks noChangeArrowheads="1"/>
          </p:cNvSpPr>
          <p:nvPr/>
        </p:nvSpPr>
        <p:spPr bwMode="auto">
          <a:xfrm>
            <a:off x="7019925" y="3933825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е</a:t>
            </a:r>
          </a:p>
        </p:txBody>
      </p:sp>
      <p:sp>
        <p:nvSpPr>
          <p:cNvPr id="16401" name="Text Box 20"/>
          <p:cNvSpPr txBox="1">
            <a:spLocks noChangeArrowheads="1"/>
          </p:cNvSpPr>
          <p:nvPr/>
        </p:nvSpPr>
        <p:spPr bwMode="auto">
          <a:xfrm>
            <a:off x="2916238" y="5734050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ж</a:t>
            </a:r>
          </a:p>
        </p:txBody>
      </p:sp>
      <p:sp>
        <p:nvSpPr>
          <p:cNvPr id="16402" name="Text Box 21"/>
          <p:cNvSpPr txBox="1">
            <a:spLocks noChangeArrowheads="1"/>
          </p:cNvSpPr>
          <p:nvPr/>
        </p:nvSpPr>
        <p:spPr bwMode="auto">
          <a:xfrm>
            <a:off x="5364163" y="6092825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з</a:t>
            </a:r>
          </a:p>
        </p:txBody>
      </p:sp>
      <p:sp>
        <p:nvSpPr>
          <p:cNvPr id="16403" name="Text Box 22"/>
          <p:cNvSpPr txBox="1">
            <a:spLocks noChangeArrowheads="1"/>
          </p:cNvSpPr>
          <p:nvPr/>
        </p:nvSpPr>
        <p:spPr bwMode="auto">
          <a:xfrm>
            <a:off x="7740650" y="5805488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и</a:t>
            </a: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7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/>
      <p:bldP spid="16396" grpId="0"/>
      <p:bldP spid="16397" grpId="0"/>
      <p:bldP spid="16398" grpId="0"/>
      <p:bldP spid="16399" grpId="0"/>
      <p:bldP spid="16400" grpId="0"/>
      <p:bldP spid="16401" grpId="0"/>
      <p:bldP spid="16402" grpId="0"/>
      <p:bldP spid="1640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37"/>
          <p:cNvGraphicFramePr>
            <a:graphicFrameLocks noGrp="1"/>
          </p:cNvGraphicFramePr>
          <p:nvPr/>
        </p:nvGraphicFramePr>
        <p:xfrm>
          <a:off x="1571625" y="142875"/>
          <a:ext cx="6527800" cy="6599278"/>
        </p:xfrm>
        <a:graphic>
          <a:graphicData uri="http://schemas.openxmlformats.org/drawingml/2006/table">
            <a:tbl>
              <a:tblPr/>
              <a:tblGrid>
                <a:gridCol w="3479800"/>
                <a:gridCol w="3048000"/>
              </a:tblGrid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Биологические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Технические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732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08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45" name="Group 37"/>
          <p:cNvGraphicFramePr>
            <a:graphicFrameLocks noGrp="1"/>
          </p:cNvGraphicFramePr>
          <p:nvPr/>
        </p:nvGraphicFramePr>
        <p:xfrm>
          <a:off x="1571625" y="142875"/>
          <a:ext cx="6527800" cy="6599278"/>
        </p:xfrm>
        <a:graphic>
          <a:graphicData uri="http://schemas.openxmlformats.org/drawingml/2006/table">
            <a:tbl>
              <a:tblPr/>
              <a:tblGrid>
                <a:gridCol w="3479800"/>
                <a:gridCol w="3048000"/>
              </a:tblGrid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Биологические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Технические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б    (глаза)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а   (радио)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г    (кожа)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в  (интернет)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732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е    (нос)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</a:t>
                      </a:r>
                      <a:r>
                        <a:rPr kumimoji="0" lang="ru-RU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(телефон)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08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ж    (ухо)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</a:t>
                      </a:r>
                      <a:r>
                        <a:rPr kumimoji="0" lang="ru-RU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(телевизор)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и    (язык)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/>
          </p:cNvSpPr>
          <p:nvPr>
            <p:ph type="body" idx="4294967295"/>
          </p:nvPr>
        </p:nvSpPr>
        <p:spPr>
          <a:xfrm>
            <a:off x="611560" y="1916832"/>
            <a:ext cx="7704138" cy="1008063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 это объект, процесс, явление, событие,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что сообщает информацию.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</a:p>
        </p:txBody>
      </p:sp>
      <p:sp>
        <p:nvSpPr>
          <p:cNvPr id="76803" name="WordArt 3"/>
          <p:cNvSpPr>
            <a:spLocks noChangeArrowheads="1" noChangeShapeType="1" noTextEdit="1"/>
          </p:cNvSpPr>
          <p:nvPr/>
        </p:nvSpPr>
        <p:spPr bwMode="auto">
          <a:xfrm>
            <a:off x="611188" y="620713"/>
            <a:ext cx="6481762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Georgia"/>
              </a:rPr>
              <a:t>Источник информации </a:t>
            </a:r>
          </a:p>
        </p:txBody>
      </p:sp>
      <p:pic>
        <p:nvPicPr>
          <p:cNvPr id="20484" name="Picture 5" descr="AMERI1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948488" y="0"/>
            <a:ext cx="2195512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6" name="Text Box 6"/>
          <p:cNvSpPr txBox="1">
            <a:spLocks noChangeArrowheads="1"/>
          </p:cNvSpPr>
          <p:nvPr/>
        </p:nvSpPr>
        <p:spPr bwMode="auto">
          <a:xfrm>
            <a:off x="179388" y="0"/>
            <a:ext cx="84248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400" b="1" dirty="0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Определения:</a:t>
            </a:r>
          </a:p>
        </p:txBody>
      </p:sp>
      <p:sp>
        <p:nvSpPr>
          <p:cNvPr id="20486" name="WordArt 4"/>
          <p:cNvSpPr>
            <a:spLocks noChangeArrowheads="1" noChangeShapeType="1" noTextEdit="1"/>
          </p:cNvSpPr>
          <p:nvPr/>
        </p:nvSpPr>
        <p:spPr bwMode="auto">
          <a:xfrm>
            <a:off x="1116013" y="2565400"/>
            <a:ext cx="6911975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>
              <a:ln w="9525">
                <a:noFill/>
                <a:round/>
                <a:headEnd/>
                <a:tailEnd/>
              </a:ln>
              <a:effectLst>
                <a:outerShdw dist="38100" dir="2700000" algn="tl" rotWithShape="0">
                  <a:srgbClr val="C0C0C0"/>
                </a:outerShdw>
              </a:effectLst>
              <a:latin typeface="Arial"/>
              <a:cs typeface="Arial"/>
            </a:endParaRPr>
          </a:p>
          <a:p>
            <a:pPr algn="ctr"/>
            <a:endParaRPr lang="ru-RU" sz="3600" b="1" kern="10">
              <a:ln w="9525">
                <a:noFill/>
                <a:round/>
                <a:headEnd/>
                <a:tailEnd/>
              </a:ln>
              <a:effectLst>
                <a:outerShdw dist="38100" dir="2700000" algn="tl" rotWithShape="0">
                  <a:srgbClr val="C0C0C0"/>
                </a:outerShdw>
              </a:effectLst>
              <a:latin typeface="Arial"/>
              <a:cs typeface="Arial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650" y="3068638"/>
            <a:ext cx="8064500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ru-RU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- это объект, процесс, явление, событие,  что обрабатывает информацию.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55576" y="4221088"/>
            <a:ext cx="8066087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ru-RU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- это объект, процесс, явление, событие,  что хранит информацию.</a:t>
            </a:r>
          </a:p>
        </p:txBody>
      </p:sp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animBg="1"/>
      <p:bldP spid="15" grpId="0"/>
      <p:bldP spid="16" grpId="0"/>
    </p:bldLst>
  </p:timing>
</p:sld>
</file>

<file path=ppt/theme/theme1.xml><?xml version="1.0" encoding="utf-8"?>
<a:theme xmlns:a="http://schemas.openxmlformats.org/drawingml/2006/main" name="Тема1">
  <a:themeElements>
    <a:clrScheme name="Тема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Тема Office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Тема Office">
  <a:themeElements>
    <a:clrScheme name="1_Тема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Тема Office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Тема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39</TotalTime>
  <Words>453</Words>
  <Application>Microsoft Office PowerPoint</Application>
  <PresentationFormat>Экран (4:3)</PresentationFormat>
  <Paragraphs>132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Тема1</vt:lpstr>
      <vt:lpstr>1_Тема Office</vt:lpstr>
      <vt:lpstr>Слайд 1</vt:lpstr>
      <vt:lpstr>Повторение темы «Информация»</vt:lpstr>
      <vt:lpstr>Слайд 3</vt:lpstr>
      <vt:lpstr>Критерии выставления отметки за работу: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Физкультминутка</vt:lpstr>
      <vt:lpstr>Современные средства передачи информации</vt:lpstr>
      <vt:lpstr>Слайд 15</vt:lpstr>
      <vt:lpstr>Слайд 16</vt:lpstr>
      <vt:lpstr>Слайд 17</vt:lpstr>
      <vt:lpstr>Слайд 18</vt:lpstr>
      <vt:lpstr>Слайд 19</vt:lpstr>
      <vt:lpstr>Слайд 20</vt:lpstr>
      <vt:lpstr>Выполнение задания закрепление пройденного: определите источник, приёмник информации и характер передачи информации (односторонний, двусторонний). </vt:lpstr>
      <vt:lpstr>Оцени свою работу</vt:lpstr>
      <vt:lpstr>Нарисуй в графическом редакторе своё отношение к уроку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Передача информации. Как передавали информацию в прошлом.</dc:title>
  <dc:creator>1</dc:creator>
  <cp:lastModifiedBy>Лариса</cp:lastModifiedBy>
  <cp:revision>6</cp:revision>
  <dcterms:created xsi:type="dcterms:W3CDTF">2014-11-28T20:52:09Z</dcterms:created>
  <dcterms:modified xsi:type="dcterms:W3CDTF">2014-12-01T21:00:23Z</dcterms:modified>
</cp:coreProperties>
</file>